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kset"/>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charts/chart6.xml" ContentType="application/vnd.openxmlformats-officedocument.drawingml.chart+xml"/>
  <Override PartName="/ppt/slides/slide5.xml" ContentType="application/vnd.openxmlformats-officedocument.presentationml.slide+xml"/>
  <Override PartName="/ppt/charts/chart7.xml" ContentType="application/vnd.openxmlformats-officedocument.drawingml.chart+xml"/>
  <Override PartName="/ppt/slides/slide6.xml" ContentType="application/vnd.openxmlformats-officedocument.presentationml.slide+xml"/>
  <Override PartName="/ppt/charts/chart8.xml" ContentType="application/vnd.openxmlformats-officedocument.drawingml.chart+xml"/>
  <Override PartName="/ppt/slides/slide7.xml" ContentType="application/vnd.openxmlformats-officedocument.presentationml.slide+xml"/>
  <Override PartName="/ppt/charts/chart9.xml" ContentType="application/vnd.openxmlformats-officedocument.drawingml.chart+xml"/>
  <Override PartName="/ppt/slides/slide8.xml" ContentType="application/vnd.openxmlformats-officedocument.presentationml.slide+xml"/>
  <Override PartName="/ppt/charts/chart10.xml" ContentType="application/vnd.openxmlformats-officedocument.drawingml.chart+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p:sldMasterIdLst>
    <p:sldMasterId id="2147483648" r:id="rId1"/>
    <p:sldMasterId id="2147483649" r:id="rId2"/>
  </p:sldMasterIdLst>
  <p:notesMasterIdLst>
    <p:notesMasterId r:id="rId3"/>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p:scale>
          <a:sx n="98" d="100"/>
          <a:sy n="98" d="100"/>
        </p:scale>
        <p:origin x="-2004" y="-3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tableStyles" Target="tableStyles.xml"/><Relationship Id="rId19" Type="http://schemas.openxmlformats.org/officeDocument/2006/relationships/presProps" Target="presProps.xml"/><Relationship Id="rId20" Type="http://schemas.openxmlformats.org/officeDocument/2006/relationships/viewProps" Target="viewProps.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2007_Workbook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2007_Workbook2.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2007_Workbook3.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2007_Workbook4.xlsx"/></Relationships>
</file>

<file path=ppt/charts/chart10.xml><?xml version="1.0" encoding="utf-8"?>
<c:chartSpace xmlns:c="http://schemas.openxmlformats.org/drawingml/2006/chart" xmlns:a="http://schemas.openxmlformats.org/drawingml/2006/main" xmlns:r="http://schemas.openxmlformats.org/officeDocument/2006/relationships">
  <c:roundedCorners val="0"/>
  <mc:AlternateContent xmlns:mc="http://schemas.openxmlformats.org/markup-compatibility/2006">
    <mc:Choice xmlns:c14="http://schemas.microsoft.com/office/drawing/2007/8/2/chart" Requires="c14">
      <c14:style val="105"/>
    </mc:Choice>
  </mc:AlternateContent>
  <c:chart>
    <c:autoTitleDeleted val="1"/>
    <c:plotArea>
      <c:layout>
        <c:manualLayout>
          <c:layoutTarget val="inner"/>
          <c:xMode val="edge"/>
          <c:yMode val="edge"/>
          <c:x val="0.00954346143925716"/>
          <c:y val="0.0560185185185185"/>
          <c:w val="0.962170062763305"/>
          <c:h val="0.808148148148148"/>
        </c:manualLayout>
      </c:layout>
      <c:barChart>
        <c:barDir val="col"/>
        <c:grouping val="clustered"/>
        <c:varyColors val="0"/>
        <c:ser>
          <c:idx val="0"/>
          <c:order val="0"/>
          <c:dLbls>
            <c:spPr>
              <a:noFill/>
              <a:ln w="9525">
                <a:noFill/>
              </a:ln>
            </c:spPr>
            <c:txPr>
              <a:bodyPr/>
              <a:lstStyle/>
              <a:p>
                <a:pPr>
                  <a:defRPr sz="1000" b="0" i="0" u="none" strike="noStrike">
                    <a:solidFill>
                      <a:srgbClr val="000000"/>
                    </a:solidFill>
                  </a:defRPr>
                </a:pPr>
              </a:p>
            </c:txPr>
            <c:dLblPos val="outEnd"/>
            <c:showCatName val="0"/>
            <c:showLegendKey val="0"/>
            <c:showPercent val="0"/>
            <c:showSerName val="0"/>
            <c:showVal val="1"/>
          </c:dLbls>
          <c:invertIfNegative val="0"/>
          <c:cat>
            <c:strRef>
              <c:f>Sheet1!$A$26:$A$30</c:f>
              <c:strCache>
                <c:ptCount val="5"/>
                <c:pt idx="0">
                  <c:v>煤炭</c:v>
                </c:pt>
                <c:pt idx="1">
                  <c:v>木柴</c:v>
                </c:pt>
                <c:pt idx="2">
                  <c:v>电力</c:v>
                </c:pt>
                <c:pt idx="3">
                  <c:v>沼气</c:v>
                </c:pt>
                <c:pt idx="4">
                  <c:v>其他</c:v>
                </c:pt>
              </c:strCache>
            </c:strRef>
          </c:cat>
          <c:val>
            <c:numRef>
              <c:f>Sheet1!$B$26:$B$30</c:f>
              <c:numCache>
                <c:formatCode>0%</c:formatCode>
                <c:ptCount val="5"/>
                <c:pt idx="0">
                  <c:v>0.2</c:v>
                </c:pt>
                <c:pt idx="1">
                  <c:v>0.1</c:v>
                </c:pt>
                <c:pt idx="2">
                  <c:v>0.6</c:v>
                </c:pt>
                <c:pt idx="3">
                  <c:v>0.0</c:v>
                </c:pt>
                <c:pt idx="4">
                  <c:v>0.1</c:v>
                </c:pt>
              </c:numCache>
            </c:numRef>
          </c:val>
        </c:ser>
        <c:dLbls>
          <c:spPr>
            <a:noFill/>
            <a:ln w="9525">
              <a:noFill/>
            </a:ln>
          </c:spPr>
          <c:showCatName val="0"/>
          <c:showLegendKey val="0"/>
          <c:showPercent val="0"/>
          <c:showSerName val="0"/>
          <c:showVal val="0"/>
        </c:dLbls>
        <c:gapWidth val="150"/>
        <c:axId val="-1220737109"/>
        <c:axId val="-1220737099"/>
      </c:barChart>
      <c:catAx>
        <c:axId val="-1220737109"/>
        <c:scaling>
          <c:orientation val="minMax"/>
        </c:scaling>
        <c:delete val="0"/>
        <c:axPos val="b"/>
        <c:numFmt formatCode="General" sourceLinked="1"/>
        <c:majorTickMark val="out"/>
        <c:minorTickMark val="none"/>
        <c:tickLblPos val="nextTo"/>
        <c:spPr/>
        <c:txPr>
          <a:bodyPr rot="-60000000"/>
          <a:lstStyle/>
          <a:p>
            <a:pPr>
              <a:defRPr sz="1200" b="1" i="0" u="none" strike="noStrike">
                <a:solidFill>
                  <a:srgbClr val="000000"/>
                </a:solidFill>
              </a:defRPr>
            </a:pPr>
          </a:p>
        </c:txPr>
        <c:crossAx val="-1220737099"/>
        <c:crosses val="autoZero"/>
        <c:lblOffset val="100"/>
        <c:noMultiLvlLbl val="0"/>
      </c:catAx>
      <c:valAx>
        <c:axId val="-1220737099"/>
        <c:scaling>
          <c:orientation val="minMax"/>
        </c:scaling>
        <c:delete val="1"/>
        <c:axPos val="l"/>
        <c:numFmt formatCode="0%" sourceLinked="1"/>
        <c:majorGridlines>
          <c:spPr>
            <a:ln w="9525">
              <a:solidFill>
                <a:srgbClr val="808080"/>
              </a:solidFill>
              <a:prstDash val="solid"/>
            </a:ln>
          </c:spPr>
        </c:majorGridlines>
        <c:majorTickMark val="out"/>
        <c:minorTickMark val="none"/>
        <c:tickLblPos val="none"/>
        <c:spPr/>
        <c:txPr>
          <a:bodyPr rot="-60000000"/>
          <a:lstStyle/>
          <a:p>
            <a:pPr>
              <a:defRPr sz="1000" b="0" i="0" u="none" strike="noStrike">
                <a:solidFill>
                  <a:srgbClr val="000000"/>
                </a:solidFill>
              </a:defRPr>
            </a:pPr>
          </a:p>
        </c:txPr>
        <c:crossAx val="-1220737109"/>
        <c:crosses val="autoZero"/>
        <c:crossBetween val="between"/>
      </c:valAx>
      <c:spPr/>
    </c:plotArea>
    <c:dispBlanksAs val="gap"/>
    <c:plotVisOnly val="1"/>
  </c:chart>
  <c:spPr/>
  <c:txPr>
    <a:bodyPr/>
    <a:lstStyle/>
    <a:p>
      <a:pPr>
        <a:defRPr sz="1000" b="0" i="0" u="none" strike="noStrike">
          <a:solidFill>
            <a:srgbClr val="000000"/>
          </a:solidFill>
        </a:defRPr>
      </a:pP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roundedCorners val="0"/>
  <mc:AlternateContent xmlns:mc="http://schemas.openxmlformats.org/markup-compatibility/2006">
    <mc:Choice xmlns:c14="http://schemas.microsoft.com/office/drawing/2007/8/2/chart" Requires="c14">
      <c14:style val="102"/>
    </mc:Choice>
  </mc:AlternateContent>
  <c:chart>
    <c:title>
      <c:tx>
        <c:rich>
          <a:bodyPr rot="0" vert="horz"/>
          <a:lstStyle/>
          <a:p>
            <a:pPr>
              <a:defRPr sz="1800" b="1" i="0" u="none" strike="noStrike">
                <a:solidFill>
                  <a:srgbClr val="000000"/>
                </a:solidFill>
              </a:defRPr>
            </a:pPr>
            <a:r>
              <a:rPr/>
              <a:t>男女比例
</a:t>
            </a:r>
          </a:p>
        </c:rich>
      </c:tx>
      <c:layout>
        <c:manualLayout>
          <c:xMode val="edge"/>
          <c:yMode val="edge"/>
          <c:x val="0.327388888888889"/>
          <c:y val="0.0462962962962963"/>
        </c:manualLayout>
      </c:layout>
      <c:overlay val="0"/>
      <c:spPr/>
    </c:title>
    <c:plotArea>
      <c:layout/>
      <c:pieChart>
        <c:varyColors val="1"/>
        <c:ser>
          <c:idx val="0"/>
          <c:order val="0"/>
          <c:explosion val="0"/>
          <c:dPt>
            <c:idx val="0"/>
            <c:explosion val="0"/>
          </c:dPt>
          <c:dPt>
            <c:idx val="1"/>
            <c:explosion val="0"/>
          </c:dPt>
          <c:dLbls>
            <c:dLbl>
              <c:idx val="0"/>
              <c:layout>
                <c:manualLayout>
                  <c:x val="-0.134801321796117"/>
                  <c:y val="-0.065024137607799"/>
                </c:manualLayout>
              </c:layout>
              <c:spPr>
                <a:noFill/>
                <a:ln w="9525">
                  <a:noFill/>
                </a:ln>
              </c:spPr>
              <c:txPr>
                <a:bodyPr/>
                <a:lstStyle/>
                <a:p>
                  <a:pPr>
                    <a:defRPr sz="2000" b="0" i="0" u="none" strike="noStrike">
                      <a:solidFill>
                        <a:srgbClr val="000000"/>
                      </a:solidFill>
                    </a:defRPr>
                  </a:pPr>
                </a:p>
              </c:txPr>
              <c:tx>
                <c:rich>
                  <a:bodyPr rot="0" vert="horz"/>
                  <a:lstStyle/>
                  <a:p>
                    <a:pPr>
                      <a:defRPr sz="2000" b="0" i="0" u="none" strike="noStrike">
                        <a:solidFill>
                          <a:srgbClr val="000000"/>
                        </a:solidFill>
                      </a:defRPr>
                    </a:pPr>
                    <a:r>
                      <a:rPr/>
                      <a:t>60%
</a:t>
                    </a:r>
                  </a:p>
                </c:rich>
              </c:tx>
              <c:showBubbleSize val="0"/>
              <c:showCatName val="0"/>
              <c:showLegendKey val="0"/>
              <c:showPercent val="0"/>
              <c:showSerName val="0"/>
              <c:showVal val="1"/>
            </c:dLbl>
            <c:dLbl>
              <c:idx val="1"/>
              <c:layout>
                <c:manualLayout>
                  <c:x val="0.1101413492516"/>
                  <c:y val="0.0568846081739783"/>
                </c:manualLayout>
              </c:layout>
              <c:spPr>
                <a:noFill/>
                <a:ln w="9525">
                  <a:noFill/>
                </a:ln>
              </c:spPr>
              <c:txPr>
                <a:bodyPr/>
                <a:lstStyle/>
                <a:p>
                  <a:pPr>
                    <a:defRPr sz="2000" b="0" i="0" u="none" strike="noStrike">
                      <a:solidFill>
                        <a:srgbClr val="000000"/>
                      </a:solidFill>
                    </a:defRPr>
                  </a:pPr>
                </a:p>
              </c:txPr>
              <c:tx>
                <c:rich>
                  <a:bodyPr rot="0" vert="horz"/>
                  <a:lstStyle/>
                  <a:p>
                    <a:pPr>
                      <a:defRPr sz="2000" b="0" i="0" u="none" strike="noStrike">
                        <a:solidFill>
                          <a:srgbClr val="000000"/>
                        </a:solidFill>
                      </a:defRPr>
                    </a:pPr>
                    <a:r>
                      <a:rPr/>
                      <a:t>40%
</a:t>
                    </a:r>
                  </a:p>
                </c:rich>
              </c:tx>
              <c:showBubbleSize val="0"/>
              <c:showCatName val="0"/>
              <c:showLegendKey val="0"/>
              <c:showPercent val="0"/>
              <c:showSerName val="0"/>
              <c:showVal val="1"/>
            </c:dLbl>
            <c:spPr>
              <a:noFill/>
              <a:ln w="9525">
                <a:noFill/>
              </a:ln>
            </c:spPr>
            <c:txPr>
              <a:bodyPr/>
              <a:lstStyle/>
              <a:p>
                <a:pPr>
                  <a:defRPr sz="1000" b="0" i="0" u="none" strike="noStrike">
                    <a:solidFill>
                      <a:srgbClr val="000000"/>
                    </a:solidFill>
                  </a:defRPr>
                </a:pPr>
              </a:p>
            </c:txPr>
            <c:showBubbleSize val="0"/>
            <c:showCatName val="0"/>
            <c:showLegendKey val="0"/>
            <c:showPercent val="0"/>
            <c:showSerName val="0"/>
            <c:showVal val="1"/>
          </c:dLbls>
          <c:cat>
            <c:strRef>
              <c:f>Sheet1!$A$1:$A$2</c:f>
              <c:strCache>
                <c:ptCount val="2"/>
                <c:pt idx="0">
                  <c:v>男</c:v>
                </c:pt>
                <c:pt idx="1">
                  <c:v>女</c:v>
                </c:pt>
              </c:strCache>
            </c:strRef>
          </c:cat>
          <c:val>
            <c:numRef>
              <c:f>Sheet1!$B$1:$B$2</c:f>
              <c:numCache>
                <c:formatCode>General</c:formatCode>
                <c:ptCount val="2"/>
                <c:pt idx="0">
                  <c:v>6.0</c:v>
                </c:pt>
                <c:pt idx="1">
                  <c:v>4.0</c:v>
                </c:pt>
              </c:numCache>
            </c:numRef>
          </c:val>
        </c:ser>
        <c:dLbls>
          <c:spPr>
            <a:noFill/>
            <a:ln w="9525">
              <a:noFill/>
            </a:ln>
          </c:spPr>
          <c:showBubbleSize val="0"/>
          <c:showCatName val="0"/>
          <c:showLegendKey val="0"/>
          <c:showPercent val="0"/>
          <c:showSerName val="0"/>
          <c:showVal val="0"/>
        </c:dLbls>
        <c:firstSliceAng val="0"/>
      </c:pieChart>
      <c:spPr/>
    </c:plotArea>
    <c:legend>
      <c:legendPos val="r"/>
      <c:layout>
        <c:manualLayout>
          <c:xMode val="edge"/>
          <c:yMode val="edge"/>
          <c:x val="0.791656792785055"/>
          <c:y val="0.201367172853393"/>
          <c:w val="0.0982804024496938"/>
          <c:h val="0.212212744240303"/>
        </c:manualLayout>
      </c:layout>
      <c:legendEntry>
        <c:idx val="0"/>
        <c:txPr>
          <a:bodyPr/>
          <a:lstStyle/>
          <a:p>
            <a:pPr>
              <a:defRPr sz="1800" b="1" i="0" u="none" strike="noStrike">
                <a:solidFill>
                  <a:srgbClr val="000000"/>
                </a:solidFill>
              </a:defRPr>
            </a:pPr>
          </a:p>
        </c:txPr>
      </c:legendEntry>
      <c:legendEntry>
        <c:idx val="1"/>
        <c:txPr>
          <a:bodyPr/>
          <a:lstStyle/>
          <a:p>
            <a:pPr>
              <a:defRPr sz="1800" b="1" i="0" u="none" strike="noStrike">
                <a:solidFill>
                  <a:srgbClr val="000000"/>
                </a:solidFill>
              </a:defRPr>
            </a:pPr>
          </a:p>
        </c:txPr>
      </c:legendEntry>
      <c:legendEntry>
        <c:idx val="2"/>
        <c:delete delete="1"/>
      </c:legendEntry>
      <c:overlay val="0"/>
      <c:spPr>
        <a:noFill/>
        <a:ln w="9525">
          <a:noFill/>
        </a:ln>
      </c:spPr>
    </c:legend>
    <c:dispBlanksAs val="zero"/>
    <c:plotVisOnly val="1"/>
  </c:chart>
  <c:spPr/>
  <c:txPr>
    <a:bodyPr/>
    <a:lstStyle/>
    <a:p>
      <a:pPr>
        <a:defRPr sz="1000" b="0" i="0" u="none" strike="noStrike">
          <a:solidFill>
            <a:srgbClr val="000000"/>
          </a:solidFill>
        </a:defRPr>
      </a:pP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roundedCorners val="0"/>
  <mc:AlternateContent xmlns:mc="http://schemas.openxmlformats.org/markup-compatibility/2006">
    <mc:Choice xmlns:c14="http://schemas.microsoft.com/office/drawing/2007/8/2/chart" Requires="c14">
      <c14:style val="102"/>
    </mc:Choice>
  </mc:AlternateContent>
  <c:chart>
    <c:title>
      <c:tx>
        <c:rich>
          <a:bodyPr rot="0" vert="horz"/>
          <a:lstStyle/>
          <a:p>
            <a:pPr>
              <a:defRPr sz="1800" b="1" i="0" u="none" strike="noStrike">
                <a:solidFill>
                  <a:srgbClr val="000000"/>
                </a:solidFill>
              </a:defRPr>
            </a:pPr>
            <a:r>
              <a:rPr/>
              <a:t>年龄分布
</a:t>
            </a:r>
          </a:p>
        </c:rich>
      </c:tx>
      <c:overlay val="0"/>
      <c:spPr/>
    </c:title>
    <c:plotArea>
      <c:layout/>
      <c:barChart>
        <c:barDir val="bar"/>
        <c:grouping val="clustered"/>
        <c:varyColors val="0"/>
        <c:ser>
          <c:idx val="0"/>
          <c:order val="0"/>
          <c:dLbls>
            <c:spPr>
              <a:noFill/>
              <a:ln w="9525">
                <a:noFill/>
              </a:ln>
            </c:spPr>
            <c:txPr>
              <a:bodyPr/>
              <a:lstStyle/>
              <a:p>
                <a:pPr>
                  <a:defRPr sz="1100" b="1" i="0" u="none" strike="noStrike">
                    <a:solidFill>
                      <a:srgbClr val="000000"/>
                    </a:solidFill>
                  </a:defRPr>
                </a:pPr>
              </a:p>
            </c:txPr>
            <c:dLblPos val="outEnd"/>
            <c:showCatName val="0"/>
            <c:showLegendKey val="0"/>
            <c:showPercent val="0"/>
            <c:showSerName val="0"/>
            <c:showVal val="1"/>
          </c:dLbls>
          <c:invertIfNegative val="0"/>
          <c:cat>
            <c:strRef>
              <c:f>Sheet1!$A$4:$A$8</c:f>
              <c:strCache>
                <c:ptCount val="5"/>
                <c:pt idx="0">
                  <c:v>25岁及以下</c:v>
                </c:pt>
                <c:pt idx="1">
                  <c:v>25-35岁</c:v>
                </c:pt>
                <c:pt idx="2">
                  <c:v>35-45岁</c:v>
                </c:pt>
                <c:pt idx="3">
                  <c:v>45-55岁</c:v>
                </c:pt>
                <c:pt idx="4">
                  <c:v>55岁以上</c:v>
                </c:pt>
              </c:strCache>
            </c:strRef>
          </c:cat>
          <c:val>
            <c:numRef>
              <c:f>Sheet1!$B$4:$B$8</c:f>
              <c:numCache>
                <c:formatCode>General</c:formatCode>
                <c:ptCount val="5"/>
                <c:pt idx="0">
                  <c:v>0.0</c:v>
                </c:pt>
                <c:pt idx="1">
                  <c:v>1.0</c:v>
                </c:pt>
                <c:pt idx="2">
                  <c:v>2.0</c:v>
                </c:pt>
                <c:pt idx="3">
                  <c:v>4.0</c:v>
                </c:pt>
                <c:pt idx="4">
                  <c:v>3.0</c:v>
                </c:pt>
              </c:numCache>
            </c:numRef>
          </c:val>
        </c:ser>
        <c:dLbls>
          <c:spPr>
            <a:noFill/>
            <a:ln w="9525">
              <a:noFill/>
            </a:ln>
          </c:spPr>
          <c:showCatName val="0"/>
          <c:showLegendKey val="0"/>
          <c:showPercent val="0"/>
          <c:showSerName val="0"/>
          <c:showVal val="1"/>
        </c:dLbls>
        <c:gapWidth val="150"/>
        <c:axId val="-1661846214"/>
        <c:axId val="-1661846204"/>
      </c:barChart>
      <c:catAx>
        <c:axId val="-1661846214"/>
        <c:scaling>
          <c:orientation val="minMax"/>
        </c:scaling>
        <c:delete val="0"/>
        <c:axPos val="b"/>
        <c:numFmt formatCode="General" sourceLinked="1"/>
        <c:majorTickMark val="out"/>
        <c:minorTickMark val="none"/>
        <c:tickLblPos val="nextTo"/>
        <c:spPr/>
        <c:txPr>
          <a:bodyPr rot="-60000000"/>
          <a:lstStyle/>
          <a:p>
            <a:pPr>
              <a:defRPr sz="1100" b="0" i="0" u="none" strike="noStrike">
                <a:solidFill>
                  <a:srgbClr val="000000"/>
                </a:solidFill>
              </a:defRPr>
            </a:pPr>
          </a:p>
        </c:txPr>
        <c:crossAx val="-1661846204"/>
        <c:crosses val="autoZero"/>
        <c:lblOffset val="100"/>
        <c:noMultiLvlLbl val="0"/>
      </c:catAx>
      <c:valAx>
        <c:axId val="-1661846204"/>
        <c:scaling>
          <c:orientation val="minMax"/>
        </c:scaling>
        <c:delete val="1"/>
        <c:axPos val="b"/>
        <c:numFmt formatCode="General" sourceLinked="1"/>
        <c:majorGridlines>
          <c:spPr>
            <a:ln w="9525">
              <a:solidFill>
                <a:srgbClr val="808080"/>
              </a:solidFill>
              <a:prstDash val="solid"/>
            </a:ln>
          </c:spPr>
        </c:majorGridlines>
        <c:majorTickMark val="out"/>
        <c:minorTickMark val="none"/>
        <c:tickLblPos val="none"/>
        <c:spPr/>
        <c:txPr>
          <a:bodyPr rot="-60000000"/>
          <a:lstStyle/>
          <a:p>
            <a:pPr>
              <a:defRPr sz="1000" b="0" i="0" u="none" strike="noStrike">
                <a:solidFill>
                  <a:srgbClr val="000000"/>
                </a:solidFill>
              </a:defRPr>
            </a:pPr>
          </a:p>
        </c:txPr>
        <c:crossAx val="-1661846214"/>
        <c:crosses val="autoZero"/>
        <c:crossBetween val="between"/>
      </c:valAx>
      <c:spPr/>
    </c:plotArea>
    <c:dispBlanksAs val="gap"/>
    <c:plotVisOnly val="1"/>
  </c:chart>
  <c:spPr/>
  <c:txPr>
    <a:bodyPr/>
    <a:lstStyle/>
    <a:p>
      <a:pPr>
        <a:defRPr sz="1000" b="0" i="0" u="none" strike="noStrike">
          <a:solidFill>
            <a:srgbClr val="000000"/>
          </a:solidFill>
        </a:defRPr>
      </a:pP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roundedCorners val="0"/>
  <mc:AlternateContent xmlns:mc="http://schemas.openxmlformats.org/markup-compatibility/2006">
    <mc:Choice xmlns:c14="http://schemas.microsoft.com/office/drawing/2007/8/2/chart" Requires="c14">
      <c14:style val="102"/>
    </mc:Choice>
  </mc:AlternateContent>
  <c:chart>
    <c:title>
      <c:tx>
        <c:rich>
          <a:bodyPr rot="0" vert="horz"/>
          <a:lstStyle/>
          <a:p>
            <a:pPr>
              <a:defRPr sz="1800" b="1" i="0" u="none" strike="noStrike">
                <a:solidFill>
                  <a:srgbClr val="000000"/>
                </a:solidFill>
              </a:defRPr>
            </a:pPr>
            <a:r>
              <a:rPr/>
              <a:t>文化程度
</a:t>
            </a:r>
          </a:p>
        </c:rich>
      </c:tx>
      <c:overlay val="0"/>
      <c:spPr/>
    </c:title>
    <c:plotArea>
      <c:layout/>
      <c:barChart>
        <c:barDir val="col"/>
        <c:grouping val="clustered"/>
        <c:varyColors val="0"/>
        <c:ser>
          <c:idx val="0"/>
          <c:order val="0"/>
          <c:dLbls>
            <c:spPr>
              <a:noFill/>
              <a:ln w="9525">
                <a:noFill/>
              </a:ln>
            </c:spPr>
            <c:txPr>
              <a:bodyPr/>
              <a:lstStyle/>
              <a:p>
                <a:pPr>
                  <a:defRPr sz="1000" b="0" i="0" u="none" strike="noStrike">
                    <a:solidFill>
                      <a:srgbClr val="000000"/>
                    </a:solidFill>
                  </a:defRPr>
                </a:pPr>
              </a:p>
            </c:txPr>
            <c:dLblPos val="outEnd"/>
            <c:showCatName val="0"/>
            <c:showLegendKey val="0"/>
            <c:showPercent val="0"/>
            <c:showSerName val="0"/>
            <c:showVal val="1"/>
          </c:dLbls>
          <c:invertIfNegative val="0"/>
          <c:cat>
            <c:strRef>
              <c:f>Sheet1!$A$34:$A$37</c:f>
              <c:strCache>
                <c:ptCount val="4"/>
                <c:pt idx="0">
                  <c:v>小学及以下</c:v>
                </c:pt>
                <c:pt idx="1">
                  <c:v>初中</c:v>
                </c:pt>
                <c:pt idx="2">
                  <c:v>中专及高中</c:v>
                </c:pt>
                <c:pt idx="3">
                  <c:v>大专或大学本科及以上</c:v>
                </c:pt>
              </c:strCache>
            </c:strRef>
          </c:cat>
          <c:val>
            <c:numRef>
              <c:f>Sheet1!$B$34:$B$37</c:f>
              <c:numCache>
                <c:formatCode>General</c:formatCode>
                <c:ptCount val="4"/>
                <c:pt idx="0">
                  <c:v>3.0</c:v>
                </c:pt>
                <c:pt idx="1">
                  <c:v>5.0</c:v>
                </c:pt>
                <c:pt idx="2">
                  <c:v>2.0</c:v>
                </c:pt>
                <c:pt idx="3">
                  <c:v>0.0</c:v>
                </c:pt>
              </c:numCache>
            </c:numRef>
          </c:val>
        </c:ser>
        <c:dLbls>
          <c:spPr>
            <a:noFill/>
            <a:ln w="9525">
              <a:noFill/>
            </a:ln>
          </c:spPr>
          <c:showCatName val="0"/>
          <c:showLegendKey val="0"/>
          <c:showPercent val="0"/>
          <c:showSerName val="0"/>
          <c:showVal val="1"/>
        </c:dLbls>
        <c:gapWidth val="150"/>
        <c:axId val="-39339608"/>
        <c:axId val="-39339598"/>
      </c:barChart>
      <c:catAx>
        <c:axId val="-39339608"/>
        <c:scaling>
          <c:orientation val="minMax"/>
        </c:scaling>
        <c:delete val="0"/>
        <c:axPos val="b"/>
        <c:numFmt formatCode="General" sourceLinked="1"/>
        <c:majorTickMark val="out"/>
        <c:minorTickMark val="none"/>
        <c:tickLblPos val="nextTo"/>
        <c:spPr/>
        <c:txPr>
          <a:bodyPr rot="-60000000"/>
          <a:lstStyle/>
          <a:p>
            <a:pPr>
              <a:defRPr sz="1100" b="1" i="0" u="none" strike="noStrike">
                <a:solidFill>
                  <a:srgbClr val="000000"/>
                </a:solidFill>
              </a:defRPr>
            </a:pPr>
          </a:p>
        </c:txPr>
        <c:crossAx val="-39339598"/>
        <c:crosses val="autoZero"/>
        <c:lblOffset val="100"/>
        <c:noMultiLvlLbl val="0"/>
      </c:catAx>
      <c:valAx>
        <c:axId val="-39339598"/>
        <c:scaling>
          <c:orientation val="minMax"/>
        </c:scaling>
        <c:delete val="0"/>
        <c:axPos val="l"/>
        <c:numFmt formatCode="General" sourceLinked="1"/>
        <c:majorGridlines>
          <c:spPr>
            <a:ln w="9525">
              <a:solidFill>
                <a:srgbClr val="808080"/>
              </a:solidFill>
              <a:prstDash val="solid"/>
            </a:ln>
          </c:spPr>
        </c:majorGridlines>
        <c:majorTickMark val="out"/>
        <c:minorTickMark val="none"/>
        <c:tickLblPos val="nextTo"/>
        <c:spPr/>
        <c:txPr>
          <a:bodyPr rot="-60000000"/>
          <a:lstStyle/>
          <a:p>
            <a:pPr>
              <a:defRPr sz="1000" b="0" i="0" u="none" strike="noStrike">
                <a:solidFill>
                  <a:srgbClr val="000000"/>
                </a:solidFill>
              </a:defRPr>
            </a:pPr>
          </a:p>
        </c:txPr>
        <c:crossAx val="-39339608"/>
        <c:crosses val="autoZero"/>
        <c:crossBetween val="between"/>
      </c:valAx>
      <c:spPr/>
    </c:plotArea>
    <c:dispBlanksAs val="gap"/>
    <c:plotVisOnly val="1"/>
  </c:chart>
  <c:spPr/>
  <c:txPr>
    <a:bodyPr/>
    <a:lstStyle/>
    <a:p>
      <a:pPr>
        <a:defRPr sz="1000" b="0" i="0" u="none" strike="noStrike">
          <a:solidFill>
            <a:srgbClr val="000000"/>
          </a:solidFill>
        </a:defRPr>
      </a:pP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roundedCorners val="0"/>
  <mc:AlternateContent xmlns:mc="http://schemas.openxmlformats.org/markup-compatibility/2006">
    <mc:Choice xmlns:c14="http://schemas.microsoft.com/office/drawing/2007/8/2/chart" Requires="c14">
      <c14:style val="102"/>
    </mc:Choice>
  </mc:AlternateContent>
  <c:chart>
    <c:autoTitleDeleted val="1"/>
    <c:plotArea>
      <c:layout>
        <c:manualLayout>
          <c:layoutTarget val="inner"/>
          <c:xMode val="edge"/>
          <c:yMode val="edge"/>
          <c:x val="0.258779762175787"/>
          <c:y val="0.0546015804362967"/>
          <c:w val="0.51887085405811"/>
          <c:h val="0.890796839127407"/>
        </c:manualLayout>
      </c:layout>
      <c:pieChart>
        <c:varyColors val="1"/>
        <c:ser>
          <c:idx val="0"/>
          <c:order val="0"/>
          <c:explosion val="0"/>
          <c:dPt>
            <c:idx val="0"/>
            <c:explosion val="0"/>
          </c:dPt>
          <c:dPt>
            <c:idx val="1"/>
            <c:explosion val="0"/>
          </c:dPt>
          <c:dPt>
            <c:idx val="2"/>
            <c:explosion val="0"/>
          </c:dPt>
          <c:dLbls>
            <c:spPr>
              <a:noFill/>
              <a:ln w="9525">
                <a:noFill/>
              </a:ln>
            </c:spPr>
            <c:txPr>
              <a:bodyPr/>
              <a:lstStyle/>
              <a:p>
                <a:pPr>
                  <a:defRPr sz="1000" b="0" i="0" u="none" strike="noStrike">
                    <a:solidFill>
                      <a:srgbClr val="000000"/>
                    </a:solidFill>
                  </a:defRPr>
                </a:pPr>
              </a:p>
            </c:txPr>
            <c:dLblPos val="ctr"/>
            <c:showBubbleSize val="0"/>
            <c:showCatName val="0"/>
            <c:showLegendKey val="0"/>
            <c:showPercent val="0"/>
            <c:showSerName val="0"/>
            <c:showVal val="1"/>
          </c:dLbls>
          <c:cat>
            <c:strRef>
              <c:f>Sheet1!$A$1:$A$3</c:f>
              <c:strCache>
                <c:ptCount val="3"/>
                <c:pt idx="0">
                  <c:v>会</c:v>
                </c:pt>
                <c:pt idx="1">
                  <c:v>不会</c:v>
                </c:pt>
                <c:pt idx="2">
                  <c:v>不知道</c:v>
                </c:pt>
              </c:strCache>
            </c:strRef>
          </c:cat>
          <c:val>
            <c:numRef>
              <c:f>Sheet1!$B$1:$B$3</c:f>
              <c:numCache>
                <c:formatCode>0%</c:formatCode>
                <c:ptCount val="3"/>
                <c:pt idx="0">
                  <c:v>0.5</c:v>
                </c:pt>
                <c:pt idx="1">
                  <c:v>0.2</c:v>
                </c:pt>
                <c:pt idx="2">
                  <c:v>0.3</c:v>
                </c:pt>
              </c:numCache>
            </c:numRef>
          </c:val>
        </c:ser>
        <c:dLbls>
          <c:spPr>
            <a:noFill/>
            <a:ln w="9525">
              <a:noFill/>
            </a:ln>
          </c:spPr>
          <c:showBubbleSize val="0"/>
          <c:showCatName val="0"/>
          <c:showLegendKey val="0"/>
          <c:showPercent val="0"/>
          <c:showSerName val="0"/>
          <c:showVal val="1"/>
        </c:dLbls>
        <c:firstSliceAng val="0"/>
      </c:pieChart>
      <c:spPr/>
    </c:plotArea>
    <c:legend>
      <c:legendPos val="l"/>
      <c:legendEntry>
        <c:idx val="0"/>
        <c:txPr>
          <a:bodyPr/>
          <a:lstStyle/>
          <a:p>
            <a:pPr>
              <a:defRPr sz="1400" b="1" i="0" u="none" strike="noStrike">
                <a:solidFill>
                  <a:srgbClr val="000000"/>
                </a:solidFill>
              </a:defRPr>
            </a:pPr>
          </a:p>
        </c:txPr>
      </c:legendEntry>
      <c:legendEntry>
        <c:idx val="1"/>
        <c:txPr>
          <a:bodyPr/>
          <a:lstStyle/>
          <a:p>
            <a:pPr>
              <a:defRPr sz="1400" b="1" i="0" u="none" strike="noStrike">
                <a:solidFill>
                  <a:srgbClr val="000000"/>
                </a:solidFill>
              </a:defRPr>
            </a:pPr>
          </a:p>
        </c:txPr>
      </c:legendEntry>
      <c:legendEntry>
        <c:idx val="2"/>
        <c:txPr>
          <a:bodyPr/>
          <a:lstStyle/>
          <a:p>
            <a:pPr>
              <a:defRPr sz="1400" b="1" i="0" u="none" strike="noStrike">
                <a:solidFill>
                  <a:srgbClr val="000000"/>
                </a:solidFill>
              </a:defRPr>
            </a:pPr>
          </a:p>
        </c:txPr>
      </c:legendEntry>
      <c:legendEntry>
        <c:idx val="3"/>
        <c:delete delete="1"/>
      </c:legendEntry>
      <c:overlay val="1"/>
      <c:spPr>
        <a:noFill/>
        <a:ln w="9525">
          <a:noFill/>
        </a:ln>
      </c:spPr>
    </c:legend>
    <c:dispBlanksAs val="zero"/>
    <c:plotVisOnly val="1"/>
  </c:chart>
  <c:spPr/>
  <c:txPr>
    <a:bodyPr/>
    <a:lstStyle/>
    <a:p>
      <a:pPr>
        <a:defRPr sz="1000" b="0" i="0" u="none" strike="noStrike">
          <a:solidFill>
            <a:srgbClr val="000000"/>
          </a:solidFill>
        </a:defRPr>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86" name=""/>
        <p:cNvGrpSpPr/>
        <p:nvPr/>
      </p:nvGrpSpPr>
      <p:grpSpPr>
        <a:xfrm>
          <a:off x="0" y="0"/>
          <a:ext cx="0" cy="0"/>
          <a:chOff x="0" y="0"/>
          <a:chExt cx="0" cy="0"/>
        </a:xfrm>
      </p:grpSpPr>
      <p:sp>
        <p:nvSpPr>
          <p:cNvPr id="1048738" name="页眉占位符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altLang="en-US" lang="zh-CN"/>
          </a:p>
        </p:txBody>
      </p:sp>
      <p:sp>
        <p:nvSpPr>
          <p:cNvPr id="1048739" name="日期占位符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AF08163E-90A8-4397-9E95-4744889D44B9}" type="datetimeFigureOut">
              <a:rPr altLang="en-US" lang="zh-CN" smtClean="0"/>
            </a:fld>
            <a:endParaRPr altLang="en-US" lang="zh-CN"/>
          </a:p>
        </p:txBody>
      </p:sp>
      <p:sp>
        <p:nvSpPr>
          <p:cNvPr id="1048740" name="幻灯片图像占位符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altLang="en-US" lang="zh-CN"/>
          </a:p>
        </p:txBody>
      </p:sp>
      <p:sp>
        <p:nvSpPr>
          <p:cNvPr id="1048741" name="备注占位符 4"/>
          <p:cNvSpPr>
            <a:spLocks noGrp="1"/>
          </p:cNvSpPr>
          <p:nvPr>
            <p:ph type="body" sz="quarter" idx="3"/>
          </p:nvPr>
        </p:nvSpPr>
        <p:spPr>
          <a:xfrm>
            <a:off x="685800" y="4343400"/>
            <a:ext cx="5486400" cy="4114800"/>
          </a:xfrm>
          <a:prstGeom prst="rect"/>
        </p:spPr>
        <p:txBody>
          <a:bodyPr bIns="45720" lIns="91440" rIns="91440" rtlCol="0" tIns="45720" vert="horz"/>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742" name="页脚占位符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altLang="en-US" lang="zh-CN"/>
          </a:p>
        </p:txBody>
      </p:sp>
      <p:sp>
        <p:nvSpPr>
          <p:cNvPr id="1048743" name="灯片编号占位符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3B31E721-01CA-4758-9AAC-01D8CA6D0BB0}" type="slidenum">
              <a:rPr altLang="en-US" lang="zh-CN" smtClean="0"/>
            </a:fld>
            <a:endParaRPr altLang="en-US" lang="zh-CN"/>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00" name="幻灯片图像占位符 1"/>
          <p:cNvSpPr>
            <a:spLocks noChangeAspect="1" noRot="1" noGrp="1"/>
          </p:cNvSpPr>
          <p:nvPr>
            <p:ph type="sldImg"/>
          </p:nvPr>
        </p:nvSpPr>
        <p:spPr>
          <a:xfrm>
            <a:off x="1143000" y="685800"/>
            <a:ext cx="4572000" cy="3429000"/>
          </a:xfrm>
        </p:spPr>
      </p:sp>
      <p:sp>
        <p:nvSpPr>
          <p:cNvPr id="1048601" name="备注占位符 2"/>
          <p:cNvSpPr>
            <a:spLocks noGrp="1"/>
          </p:cNvSpPr>
          <p:nvPr>
            <p:ph type="body" idx="1"/>
          </p:nvPr>
        </p:nvSpPr>
        <p:spPr/>
        <p:txBody>
          <a:bodyPr/>
          <a:p>
            <a:endParaRPr altLang="en-US" lang="zh-CN"/>
          </a:p>
        </p:txBody>
      </p:sp>
      <p:sp>
        <p:nvSpPr>
          <p:cNvPr id="1048602" name="灯片编号占位符 3"/>
          <p:cNvSpPr>
            <a:spLocks noGrp="1"/>
          </p:cNvSpPr>
          <p:nvPr>
            <p:ph type="sldNum" sz="quarter" idx="10"/>
          </p:nvPr>
        </p:nvSpPr>
        <p:spPr/>
        <p:txBody>
          <a:bodyPr/>
          <a:p>
            <a:fld id="{13A0DE5E-7757-491D-9A8C-758EA110008A}" type="slidenum">
              <a:rPr altLang="en-US" lang="zh-CN" smtClean="0">
                <a:solidFill>
                  <a:prstClr val="black"/>
                </a:solidFill>
              </a:rPr>
            </a:fld>
            <a:endParaRPr altLang="en-US" lang="zh-CN">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标题幻灯片">
    <p:spTree>
      <p:nvGrpSpPr>
        <p:cNvPr id="75" name=""/>
        <p:cNvGrpSpPr/>
        <p:nvPr/>
      </p:nvGrpSpPr>
      <p:grpSpPr>
        <a:xfrm>
          <a:off x="0" y="0"/>
          <a:ext cx="0" cy="0"/>
          <a:chOff x="0" y="0"/>
          <a:chExt cx="0" cy="0"/>
        </a:xfrm>
      </p:grpSpPr>
      <p:sp>
        <p:nvSpPr>
          <p:cNvPr id="1048680" name="标题 1"/>
          <p:cNvSpPr>
            <a:spLocks noGrp="1"/>
          </p:cNvSpPr>
          <p:nvPr>
            <p:ph type="ctrTitle"/>
          </p:nvPr>
        </p:nvSpPr>
        <p:spPr>
          <a:xfrm>
            <a:off x="685800" y="2130425"/>
            <a:ext cx="7772400" cy="1470025"/>
          </a:xfrm>
        </p:spPr>
        <p:txBody>
          <a:bodyPr/>
          <a:p>
            <a:r>
              <a:rPr altLang="en-US" lang="zh-CN" smtClean="0"/>
              <a:t>单击此处编辑母版标题样式</a:t>
            </a:r>
            <a:endParaRPr altLang="en-US" lang="zh-CN"/>
          </a:p>
        </p:txBody>
      </p:sp>
      <p:sp>
        <p:nvSpPr>
          <p:cNvPr id="1048681" name="副标题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altLang="en-US" lang="zh-CN" smtClean="0"/>
              <a:t>单击此处编辑母版副标题样式</a:t>
            </a:r>
            <a:endParaRPr altLang="en-US" lang="zh-CN"/>
          </a:p>
        </p:txBody>
      </p:sp>
      <p:sp>
        <p:nvSpPr>
          <p:cNvPr id="1048682" name="日期占位符 3"/>
          <p:cNvSpPr>
            <a:spLocks noGrp="1"/>
          </p:cNvSpPr>
          <p:nvPr>
            <p:ph type="dt" sz="half" idx="10"/>
          </p:nvPr>
        </p:nvSpPr>
        <p:spPr/>
        <p:txBody>
          <a:bodyPr/>
          <a:p>
            <a:fld id="{66D9ADA4-BE37-4842-9CBE-0FAFA618B617}" type="datetimeFigureOut">
              <a:rPr altLang="en-US" lang="zh-CN" smtClean="0"/>
            </a:fld>
            <a:endParaRPr altLang="en-US" lang="zh-CN"/>
          </a:p>
        </p:txBody>
      </p:sp>
      <p:sp>
        <p:nvSpPr>
          <p:cNvPr id="1048683" name="页脚占位符 4"/>
          <p:cNvSpPr>
            <a:spLocks noGrp="1"/>
          </p:cNvSpPr>
          <p:nvPr>
            <p:ph type="ftr" sz="quarter" idx="11"/>
          </p:nvPr>
        </p:nvSpPr>
        <p:spPr/>
        <p:txBody>
          <a:bodyPr/>
          <a:p>
            <a:endParaRPr altLang="en-US" lang="zh-CN"/>
          </a:p>
        </p:txBody>
      </p:sp>
      <p:sp>
        <p:nvSpPr>
          <p:cNvPr id="1048684" name="灯片编号占位符 5"/>
          <p:cNvSpPr>
            <a:spLocks noGrp="1"/>
          </p:cNvSpPr>
          <p:nvPr>
            <p:ph type="sldNum" sz="quarter" idx="12"/>
          </p:nvPr>
        </p:nvSpPr>
        <p:spPr/>
        <p:txBody>
          <a:bodyPr/>
          <a:p>
            <a:fld id="{A221DBEB-B12E-4E44-91FA-F5E03BBE3297}" type="slidenum">
              <a:rPr altLang="en-US" lang="zh-CN" smtClean="0"/>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标题和竖排文字">
    <p:spTree>
      <p:nvGrpSpPr>
        <p:cNvPr id="80" name=""/>
        <p:cNvGrpSpPr/>
        <p:nvPr/>
      </p:nvGrpSpPr>
      <p:grpSpPr>
        <a:xfrm>
          <a:off x="0" y="0"/>
          <a:ext cx="0" cy="0"/>
          <a:chOff x="0" y="0"/>
          <a:chExt cx="0" cy="0"/>
        </a:xfrm>
      </p:grpSpPr>
      <p:sp>
        <p:nvSpPr>
          <p:cNvPr id="1048705" name="标题 1"/>
          <p:cNvSpPr>
            <a:spLocks noGrp="1"/>
          </p:cNvSpPr>
          <p:nvPr>
            <p:ph type="title"/>
          </p:nvPr>
        </p:nvSpPr>
        <p:spPr/>
        <p:txBody>
          <a:bodyPr/>
          <a:p>
            <a:r>
              <a:rPr altLang="en-US" lang="zh-CN" smtClean="0"/>
              <a:t>单击此处编辑母版标题样式</a:t>
            </a:r>
            <a:endParaRPr altLang="en-US" lang="zh-CN"/>
          </a:p>
        </p:txBody>
      </p:sp>
      <p:sp>
        <p:nvSpPr>
          <p:cNvPr id="1048706" name="竖排文字占位符 2"/>
          <p:cNvSpPr>
            <a:spLocks noGrp="1"/>
          </p:cNvSpPr>
          <p:nvPr>
            <p:ph type="body" orient="vert" idx="1"/>
          </p:nvPr>
        </p:nvSpPr>
        <p:spPr/>
        <p:txBody>
          <a:bodyPr vert="eaVert"/>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707" name="日期占位符 3"/>
          <p:cNvSpPr>
            <a:spLocks noGrp="1"/>
          </p:cNvSpPr>
          <p:nvPr>
            <p:ph type="dt" sz="half" idx="10"/>
          </p:nvPr>
        </p:nvSpPr>
        <p:spPr/>
        <p:txBody>
          <a:bodyPr/>
          <a:p>
            <a:fld id="{66D9ADA4-BE37-4842-9CBE-0FAFA618B617}" type="datetimeFigureOut">
              <a:rPr altLang="en-US" lang="zh-CN" smtClean="0"/>
            </a:fld>
            <a:endParaRPr altLang="en-US" lang="zh-CN"/>
          </a:p>
        </p:txBody>
      </p:sp>
      <p:sp>
        <p:nvSpPr>
          <p:cNvPr id="1048708" name="页脚占位符 4"/>
          <p:cNvSpPr>
            <a:spLocks noGrp="1"/>
          </p:cNvSpPr>
          <p:nvPr>
            <p:ph type="ftr" sz="quarter" idx="11"/>
          </p:nvPr>
        </p:nvSpPr>
        <p:spPr/>
        <p:txBody>
          <a:bodyPr/>
          <a:p>
            <a:endParaRPr altLang="en-US" lang="zh-CN"/>
          </a:p>
        </p:txBody>
      </p:sp>
      <p:sp>
        <p:nvSpPr>
          <p:cNvPr id="1048709" name="灯片编号占位符 5"/>
          <p:cNvSpPr>
            <a:spLocks noGrp="1"/>
          </p:cNvSpPr>
          <p:nvPr>
            <p:ph type="sldNum" sz="quarter" idx="12"/>
          </p:nvPr>
        </p:nvSpPr>
        <p:spPr/>
        <p:txBody>
          <a:bodyPr/>
          <a:p>
            <a:fld id="{A221DBEB-B12E-4E44-91FA-F5E03BBE3297}" type="slidenum">
              <a:rPr altLang="en-US" lang="zh-CN" smtClean="0"/>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垂直排列标题与文本">
    <p:spTree>
      <p:nvGrpSpPr>
        <p:cNvPr id="77" name=""/>
        <p:cNvGrpSpPr/>
        <p:nvPr/>
      </p:nvGrpSpPr>
      <p:grpSpPr>
        <a:xfrm>
          <a:off x="0" y="0"/>
          <a:ext cx="0" cy="0"/>
          <a:chOff x="0" y="0"/>
          <a:chExt cx="0" cy="0"/>
        </a:xfrm>
      </p:grpSpPr>
      <p:sp>
        <p:nvSpPr>
          <p:cNvPr id="1048689" name="竖排标题 1"/>
          <p:cNvSpPr>
            <a:spLocks noGrp="1"/>
          </p:cNvSpPr>
          <p:nvPr>
            <p:ph type="title" orient="vert"/>
          </p:nvPr>
        </p:nvSpPr>
        <p:spPr>
          <a:xfrm>
            <a:off x="6629400" y="274638"/>
            <a:ext cx="2057400" cy="5851525"/>
          </a:xfrm>
        </p:spPr>
        <p:txBody>
          <a:bodyPr vert="eaVert"/>
          <a:p>
            <a:r>
              <a:rPr altLang="en-US" lang="zh-CN" smtClean="0"/>
              <a:t>单击此处编辑母版标题样式</a:t>
            </a:r>
            <a:endParaRPr altLang="en-US" lang="zh-CN"/>
          </a:p>
        </p:txBody>
      </p:sp>
      <p:sp>
        <p:nvSpPr>
          <p:cNvPr id="1048690" name="竖排文字占位符 2"/>
          <p:cNvSpPr>
            <a:spLocks noGrp="1"/>
          </p:cNvSpPr>
          <p:nvPr>
            <p:ph type="body" orient="vert" idx="1"/>
          </p:nvPr>
        </p:nvSpPr>
        <p:spPr>
          <a:xfrm>
            <a:off x="457200" y="274638"/>
            <a:ext cx="6019800" cy="5851525"/>
          </a:xfrm>
        </p:spPr>
        <p:txBody>
          <a:bodyPr vert="eaVert"/>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691" name="日期占位符 3"/>
          <p:cNvSpPr>
            <a:spLocks noGrp="1"/>
          </p:cNvSpPr>
          <p:nvPr>
            <p:ph type="dt" sz="half" idx="10"/>
          </p:nvPr>
        </p:nvSpPr>
        <p:spPr/>
        <p:txBody>
          <a:bodyPr/>
          <a:p>
            <a:fld id="{66D9ADA4-BE37-4842-9CBE-0FAFA618B617}" type="datetimeFigureOut">
              <a:rPr altLang="en-US" lang="zh-CN" smtClean="0"/>
            </a:fld>
            <a:endParaRPr altLang="en-US" lang="zh-CN"/>
          </a:p>
        </p:txBody>
      </p:sp>
      <p:sp>
        <p:nvSpPr>
          <p:cNvPr id="1048692" name="页脚占位符 4"/>
          <p:cNvSpPr>
            <a:spLocks noGrp="1"/>
          </p:cNvSpPr>
          <p:nvPr>
            <p:ph type="ftr" sz="quarter" idx="11"/>
          </p:nvPr>
        </p:nvSpPr>
        <p:spPr/>
        <p:txBody>
          <a:bodyPr/>
          <a:p>
            <a:endParaRPr altLang="en-US" lang="zh-CN"/>
          </a:p>
        </p:txBody>
      </p:sp>
      <p:sp>
        <p:nvSpPr>
          <p:cNvPr id="1048693" name="灯片编号占位符 5"/>
          <p:cNvSpPr>
            <a:spLocks noGrp="1"/>
          </p:cNvSpPr>
          <p:nvPr>
            <p:ph type="sldNum" sz="quarter" idx="12"/>
          </p:nvPr>
        </p:nvSpPr>
        <p:spPr/>
        <p:txBody>
          <a:bodyPr/>
          <a:p>
            <a:fld id="{A221DBEB-B12E-4E44-91FA-F5E03BBE3297}" type="slidenum">
              <a:rPr altLang="en-US" lang="zh-CN" smtClean="0"/>
            </a:fld>
            <a:endParaRPr altLang="en-US" 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title">
  <p:cSld name="标题幻灯片">
    <p:spTree>
      <p:nvGrpSpPr>
        <p:cNvPr id="25" name=""/>
        <p:cNvGrpSpPr/>
        <p:nvPr/>
      </p:nvGrpSpPr>
      <p:grpSpPr>
        <a:xfrm>
          <a:off x="0" y="0"/>
          <a:ext cx="0" cy="0"/>
          <a:chOff x="0" y="0"/>
          <a:chExt cx="0" cy="0"/>
        </a:xfrm>
      </p:grpSpPr>
      <p:sp>
        <p:nvSpPr>
          <p:cNvPr id="1048581" name="标题 1"/>
          <p:cNvSpPr>
            <a:spLocks noGrp="1"/>
          </p:cNvSpPr>
          <p:nvPr>
            <p:ph type="ctrTitle"/>
          </p:nvPr>
        </p:nvSpPr>
        <p:spPr>
          <a:xfrm>
            <a:off x="1143000" y="1122363"/>
            <a:ext cx="6858000" cy="2387600"/>
          </a:xfrm>
        </p:spPr>
        <p:txBody>
          <a:bodyPr anchor="b"/>
          <a:lstStyle>
            <a:lvl1pPr algn="ctr">
              <a:defRPr sz="6000"/>
            </a:lvl1pPr>
          </a:lstStyle>
          <a:p>
            <a:r>
              <a:rPr altLang="en-US" lang="zh-CN" smtClean="0"/>
              <a:t>单击此处编辑母版标题样式</a:t>
            </a:r>
            <a:endParaRPr altLang="en-US" lang="zh-CN"/>
          </a:p>
        </p:txBody>
      </p:sp>
      <p:sp>
        <p:nvSpPr>
          <p:cNvPr id="1048582" name="副标题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en-US" lang="zh-CN" smtClean="0"/>
              <a:t>单击此处编辑母版副标题样式</a:t>
            </a:r>
            <a:endParaRPr altLang="en-US" lang="zh-CN"/>
          </a:p>
        </p:txBody>
      </p:sp>
      <p:sp>
        <p:nvSpPr>
          <p:cNvPr id="1048583" name="日期占位符 3"/>
          <p:cNvSpPr>
            <a:spLocks noGrp="1"/>
          </p:cNvSpPr>
          <p:nvPr>
            <p:ph type="dt" sz="half" idx="10"/>
          </p:nvPr>
        </p:nvSpPr>
        <p:spPr/>
        <p:txBody>
          <a:bodyPr/>
          <a:p>
            <a:fld id="{B7F56A17-8A2B-4C6E-B8F2-1CBAFC12F1C6}" type="datetimeFigureOut">
              <a:rPr altLang="en-US" lang="zh-CN" smtClean="0">
                <a:solidFill>
                  <a:prstClr val="black">
                    <a:tint val="75000"/>
                  </a:prstClr>
                </a:solidFill>
              </a:rPr>
            </a:fld>
            <a:endParaRPr altLang="en-US" lang="zh-CN">
              <a:solidFill>
                <a:prstClr val="black">
                  <a:tint val="75000"/>
                </a:prstClr>
              </a:solidFill>
            </a:endParaRPr>
          </a:p>
        </p:txBody>
      </p:sp>
      <p:sp>
        <p:nvSpPr>
          <p:cNvPr id="1048584" name="页脚占位符 4"/>
          <p:cNvSpPr>
            <a:spLocks noGrp="1"/>
          </p:cNvSpPr>
          <p:nvPr>
            <p:ph type="ftr" sz="quarter" idx="11"/>
          </p:nvPr>
        </p:nvSpPr>
        <p:spPr/>
        <p:txBody>
          <a:bodyPr/>
          <a:p>
            <a:endParaRPr altLang="en-US" lang="zh-CN">
              <a:solidFill>
                <a:prstClr val="black">
                  <a:tint val="75000"/>
                </a:prstClr>
              </a:solidFill>
            </a:endParaRPr>
          </a:p>
        </p:txBody>
      </p:sp>
      <p:sp>
        <p:nvSpPr>
          <p:cNvPr id="1048585" name="灯片编号占位符 5"/>
          <p:cNvSpPr>
            <a:spLocks noGrp="1"/>
          </p:cNvSpPr>
          <p:nvPr>
            <p:ph type="sldNum" sz="quarter" idx="12"/>
          </p:nvPr>
        </p:nvSpPr>
        <p:spPr/>
        <p:txBody>
          <a:bodyPr/>
          <a:p>
            <a:fld id="{03F18BFB-B0E7-42C8-B8A6-B8639FEEDCA4}" type="slidenum">
              <a:rPr altLang="en-US" lang="zh-CN" smtClean="0">
                <a:solidFill>
                  <a:prstClr val="black">
                    <a:tint val="75000"/>
                  </a:prstClr>
                </a:solidFill>
              </a:rPr>
            </a:fld>
            <a:endParaRPr altLang="en-US" lang="zh-CN">
              <a:solidFill>
                <a:prstClr val="black">
                  <a:tint val="75000"/>
                </a:prstClr>
              </a:solidFill>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31" name=""/>
        <p:cNvGrpSpPr/>
        <p:nvPr/>
      </p:nvGrpSpPr>
      <p:grpSpPr>
        <a:xfrm>
          <a:off x="0" y="0"/>
          <a:ext cx="0" cy="0"/>
          <a:chOff x="0" y="0"/>
          <a:chExt cx="0" cy="0"/>
        </a:xfrm>
      </p:grpSpPr>
      <p:sp>
        <p:nvSpPr>
          <p:cNvPr id="1048589" name="矩形 6"/>
          <p:cNvSpPr/>
          <p:nvPr userDrawn="1"/>
        </p:nvSpPr>
        <p:spPr>
          <a:xfrm>
            <a:off x="178499" y="342901"/>
            <a:ext cx="8756196" cy="6253842"/>
          </a:xfrm>
          <a:prstGeom prst="rect"/>
          <a:solidFill>
            <a:schemeClr val="bg1"/>
          </a:solidFill>
          <a:effectLst>
            <a:outerShdw algn="ctr" blurRad="228600" dir="5400000" dist="330200" rotWithShape="0">
              <a:srgbClr val="000000">
                <a:alpha val="1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solidFill>
                <a:prstClr val="white"/>
              </a:solidFill>
            </a:endParaRPr>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type="secHead">
  <p:cSld name="节标题">
    <p:spTree>
      <p:nvGrpSpPr>
        <p:cNvPr id="59" name=""/>
        <p:cNvGrpSpPr/>
        <p:nvPr/>
      </p:nvGrpSpPr>
      <p:grpSpPr>
        <a:xfrm>
          <a:off x="0" y="0"/>
          <a:ext cx="0" cy="0"/>
          <a:chOff x="0" y="0"/>
          <a:chExt cx="0" cy="0"/>
        </a:xfrm>
      </p:grpSpPr>
      <p:sp>
        <p:nvSpPr>
          <p:cNvPr id="1048652" name="标题 1"/>
          <p:cNvSpPr>
            <a:spLocks noGrp="1"/>
          </p:cNvSpPr>
          <p:nvPr>
            <p:ph type="title"/>
          </p:nvPr>
        </p:nvSpPr>
        <p:spPr>
          <a:xfrm>
            <a:off x="623888" y="1709739"/>
            <a:ext cx="7886700" cy="2852737"/>
          </a:xfrm>
        </p:spPr>
        <p:txBody>
          <a:bodyPr anchor="b"/>
          <a:lstStyle>
            <a:lvl1pPr>
              <a:defRPr sz="6000"/>
            </a:lvl1pPr>
          </a:lstStyle>
          <a:p>
            <a:r>
              <a:rPr altLang="en-US" lang="zh-CN" smtClean="0"/>
              <a:t>单击此处编辑母版标题样式</a:t>
            </a:r>
            <a:endParaRPr altLang="en-US" lang="zh-CN"/>
          </a:p>
        </p:txBody>
      </p:sp>
      <p:sp>
        <p:nvSpPr>
          <p:cNvPr id="1048653" name="文本占位符 2"/>
          <p:cNvSpPr>
            <a:spLocks noGrp="1"/>
          </p:cNvSpPr>
          <p:nvPr>
            <p:ph type="body" idx="1"/>
          </p:nvPr>
        </p:nvSpPr>
        <p:spPr>
          <a:xfrm>
            <a:off x="623888" y="4589464"/>
            <a:ext cx="78867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en-US" lang="zh-CN" smtClean="0"/>
              <a:t>单击此处编辑母版文本样式</a:t>
            </a:r>
            <a:endParaRPr altLang="en-US" lang="zh-CN" smtClean="0"/>
          </a:p>
        </p:txBody>
      </p:sp>
      <p:sp>
        <p:nvSpPr>
          <p:cNvPr id="1048654" name="日期占位符 3"/>
          <p:cNvSpPr>
            <a:spLocks noGrp="1"/>
          </p:cNvSpPr>
          <p:nvPr>
            <p:ph type="dt" sz="half" idx="10"/>
          </p:nvPr>
        </p:nvSpPr>
        <p:spPr/>
        <p:txBody>
          <a:bodyPr/>
          <a:p>
            <a:fld id="{B7F56A17-8A2B-4C6E-B8F2-1CBAFC12F1C6}" type="datetimeFigureOut">
              <a:rPr altLang="en-US" lang="zh-CN" smtClean="0">
                <a:solidFill>
                  <a:prstClr val="black">
                    <a:tint val="75000"/>
                  </a:prstClr>
                </a:solidFill>
              </a:rPr>
            </a:fld>
            <a:endParaRPr altLang="en-US" lang="zh-CN">
              <a:solidFill>
                <a:prstClr val="black">
                  <a:tint val="75000"/>
                </a:prstClr>
              </a:solidFill>
            </a:endParaRPr>
          </a:p>
        </p:txBody>
      </p:sp>
      <p:sp>
        <p:nvSpPr>
          <p:cNvPr id="1048655" name="页脚占位符 4"/>
          <p:cNvSpPr>
            <a:spLocks noGrp="1"/>
          </p:cNvSpPr>
          <p:nvPr>
            <p:ph type="ftr" sz="quarter" idx="11"/>
          </p:nvPr>
        </p:nvSpPr>
        <p:spPr/>
        <p:txBody>
          <a:bodyPr/>
          <a:p>
            <a:endParaRPr altLang="en-US" lang="zh-CN">
              <a:solidFill>
                <a:prstClr val="black">
                  <a:tint val="75000"/>
                </a:prstClr>
              </a:solidFill>
            </a:endParaRPr>
          </a:p>
        </p:txBody>
      </p:sp>
      <p:sp>
        <p:nvSpPr>
          <p:cNvPr id="1048656" name="灯片编号占位符 5"/>
          <p:cNvSpPr>
            <a:spLocks noGrp="1"/>
          </p:cNvSpPr>
          <p:nvPr>
            <p:ph type="sldNum" sz="quarter" idx="12"/>
          </p:nvPr>
        </p:nvSpPr>
        <p:spPr/>
        <p:txBody>
          <a:bodyPr/>
          <a:p>
            <a:fld id="{03F18BFB-B0E7-42C8-B8A6-B8639FEEDCA4}" type="slidenum">
              <a:rPr altLang="en-US" lang="zh-CN" smtClean="0">
                <a:solidFill>
                  <a:prstClr val="black">
                    <a:tint val="75000"/>
                  </a:prstClr>
                </a:solidFill>
              </a:rPr>
            </a:fld>
            <a:endParaRPr altLang="en-US" lang="zh-CN">
              <a:solidFill>
                <a:prstClr val="black">
                  <a:tint val="75000"/>
                </a:prstClr>
              </a:solidFill>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twoObj">
  <p:cSld name="两栏内容">
    <p:spTree>
      <p:nvGrpSpPr>
        <p:cNvPr id="58" name=""/>
        <p:cNvGrpSpPr/>
        <p:nvPr/>
      </p:nvGrpSpPr>
      <p:grpSpPr>
        <a:xfrm>
          <a:off x="0" y="0"/>
          <a:ext cx="0" cy="0"/>
          <a:chOff x="0" y="0"/>
          <a:chExt cx="0" cy="0"/>
        </a:xfrm>
      </p:grpSpPr>
      <p:sp>
        <p:nvSpPr>
          <p:cNvPr id="1048646" name="标题 1"/>
          <p:cNvSpPr>
            <a:spLocks noGrp="1"/>
          </p:cNvSpPr>
          <p:nvPr>
            <p:ph type="title"/>
          </p:nvPr>
        </p:nvSpPr>
        <p:spPr/>
        <p:txBody>
          <a:bodyPr/>
          <a:p>
            <a:r>
              <a:rPr altLang="en-US" lang="zh-CN" smtClean="0"/>
              <a:t>单击此处编辑母版标题样式</a:t>
            </a:r>
            <a:endParaRPr altLang="en-US" lang="zh-CN"/>
          </a:p>
        </p:txBody>
      </p:sp>
      <p:sp>
        <p:nvSpPr>
          <p:cNvPr id="1048647" name="内容占位符 2"/>
          <p:cNvSpPr>
            <a:spLocks noGrp="1"/>
          </p:cNvSpPr>
          <p:nvPr>
            <p:ph sz="half" idx="1"/>
          </p:nvPr>
        </p:nvSpPr>
        <p:spPr>
          <a:xfrm>
            <a:off x="628650" y="1825625"/>
            <a:ext cx="3886200" cy="4351338"/>
          </a:xfrm>
        </p:spPr>
        <p:txBody>
          <a:bodyPr/>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648" name="内容占位符 3"/>
          <p:cNvSpPr>
            <a:spLocks noGrp="1"/>
          </p:cNvSpPr>
          <p:nvPr>
            <p:ph sz="half" idx="2"/>
          </p:nvPr>
        </p:nvSpPr>
        <p:spPr>
          <a:xfrm>
            <a:off x="4629150" y="1825625"/>
            <a:ext cx="3886200" cy="4351338"/>
          </a:xfrm>
        </p:spPr>
        <p:txBody>
          <a:bodyPr/>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649" name="日期占位符 4"/>
          <p:cNvSpPr>
            <a:spLocks noGrp="1"/>
          </p:cNvSpPr>
          <p:nvPr>
            <p:ph type="dt" sz="half" idx="10"/>
          </p:nvPr>
        </p:nvSpPr>
        <p:spPr/>
        <p:txBody>
          <a:bodyPr/>
          <a:p>
            <a:fld id="{B7F56A17-8A2B-4C6E-B8F2-1CBAFC12F1C6}" type="datetimeFigureOut">
              <a:rPr altLang="en-US" lang="zh-CN" smtClean="0">
                <a:solidFill>
                  <a:prstClr val="black">
                    <a:tint val="75000"/>
                  </a:prstClr>
                </a:solidFill>
              </a:rPr>
            </a:fld>
            <a:endParaRPr altLang="en-US" lang="zh-CN">
              <a:solidFill>
                <a:prstClr val="black">
                  <a:tint val="75000"/>
                </a:prstClr>
              </a:solidFill>
            </a:endParaRPr>
          </a:p>
        </p:txBody>
      </p:sp>
      <p:sp>
        <p:nvSpPr>
          <p:cNvPr id="1048650" name="页脚占位符 5"/>
          <p:cNvSpPr>
            <a:spLocks noGrp="1"/>
          </p:cNvSpPr>
          <p:nvPr>
            <p:ph type="ftr" sz="quarter" idx="11"/>
          </p:nvPr>
        </p:nvSpPr>
        <p:spPr/>
        <p:txBody>
          <a:bodyPr/>
          <a:p>
            <a:endParaRPr altLang="en-US" lang="zh-CN">
              <a:solidFill>
                <a:prstClr val="black">
                  <a:tint val="75000"/>
                </a:prstClr>
              </a:solidFill>
            </a:endParaRPr>
          </a:p>
        </p:txBody>
      </p:sp>
      <p:sp>
        <p:nvSpPr>
          <p:cNvPr id="1048651" name="灯片编号占位符 6"/>
          <p:cNvSpPr>
            <a:spLocks noGrp="1"/>
          </p:cNvSpPr>
          <p:nvPr>
            <p:ph type="sldNum" sz="quarter" idx="12"/>
          </p:nvPr>
        </p:nvSpPr>
        <p:spPr/>
        <p:txBody>
          <a:bodyPr/>
          <a:p>
            <a:fld id="{03F18BFB-B0E7-42C8-B8A6-B8639FEEDCA4}" type="slidenum">
              <a:rPr altLang="en-US" lang="zh-CN" smtClean="0">
                <a:solidFill>
                  <a:prstClr val="black">
                    <a:tint val="75000"/>
                  </a:prstClr>
                </a:solidFill>
              </a:rPr>
            </a:fld>
            <a:endParaRPr altLang="en-US" lang="zh-CN">
              <a:solidFill>
                <a:prstClr val="black">
                  <a:tint val="75000"/>
                </a:prstClr>
              </a:solidFill>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twoTxTwoObj">
  <p:cSld name="比较">
    <p:spTree>
      <p:nvGrpSpPr>
        <p:cNvPr id="62" name=""/>
        <p:cNvGrpSpPr/>
        <p:nvPr/>
      </p:nvGrpSpPr>
      <p:grpSpPr>
        <a:xfrm>
          <a:off x="0" y="0"/>
          <a:ext cx="0" cy="0"/>
          <a:chOff x="0" y="0"/>
          <a:chExt cx="0" cy="0"/>
        </a:xfrm>
      </p:grpSpPr>
      <p:sp>
        <p:nvSpPr>
          <p:cNvPr id="1048667" name="标题 1"/>
          <p:cNvSpPr>
            <a:spLocks noGrp="1"/>
          </p:cNvSpPr>
          <p:nvPr>
            <p:ph type="title"/>
          </p:nvPr>
        </p:nvSpPr>
        <p:spPr>
          <a:xfrm>
            <a:off x="629841" y="365126"/>
            <a:ext cx="7886700" cy="1325563"/>
          </a:xfrm>
        </p:spPr>
        <p:txBody>
          <a:bodyPr/>
          <a:p>
            <a:r>
              <a:rPr altLang="en-US" lang="zh-CN" smtClean="0"/>
              <a:t>单击此处编辑母版标题样式</a:t>
            </a:r>
            <a:endParaRPr altLang="en-US" lang="zh-CN"/>
          </a:p>
        </p:txBody>
      </p:sp>
      <p:sp>
        <p:nvSpPr>
          <p:cNvPr id="1048668" name="文本占位符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en-US" lang="zh-CN" smtClean="0"/>
              <a:t>单击此处编辑母版文本样式</a:t>
            </a:r>
            <a:endParaRPr altLang="en-US" lang="zh-CN" smtClean="0"/>
          </a:p>
        </p:txBody>
      </p:sp>
      <p:sp>
        <p:nvSpPr>
          <p:cNvPr id="1048669" name="内容占位符 3"/>
          <p:cNvSpPr>
            <a:spLocks noGrp="1"/>
          </p:cNvSpPr>
          <p:nvPr>
            <p:ph sz="half" idx="2"/>
          </p:nvPr>
        </p:nvSpPr>
        <p:spPr>
          <a:xfrm>
            <a:off x="629842" y="2505075"/>
            <a:ext cx="3868340" cy="3684588"/>
          </a:xfrm>
        </p:spPr>
        <p:txBody>
          <a:bodyPr/>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670" name="文本占位符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en-US" lang="zh-CN" smtClean="0"/>
              <a:t>单击此处编辑母版文本样式</a:t>
            </a:r>
            <a:endParaRPr altLang="en-US" lang="zh-CN" smtClean="0"/>
          </a:p>
        </p:txBody>
      </p:sp>
      <p:sp>
        <p:nvSpPr>
          <p:cNvPr id="1048671" name="内容占位符 5"/>
          <p:cNvSpPr>
            <a:spLocks noGrp="1"/>
          </p:cNvSpPr>
          <p:nvPr>
            <p:ph sz="quarter" idx="4"/>
          </p:nvPr>
        </p:nvSpPr>
        <p:spPr>
          <a:xfrm>
            <a:off x="4629150" y="2505075"/>
            <a:ext cx="3887391" cy="3684588"/>
          </a:xfrm>
        </p:spPr>
        <p:txBody>
          <a:bodyPr/>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672" name="日期占位符 6"/>
          <p:cNvSpPr>
            <a:spLocks noGrp="1"/>
          </p:cNvSpPr>
          <p:nvPr>
            <p:ph type="dt" sz="half" idx="10"/>
          </p:nvPr>
        </p:nvSpPr>
        <p:spPr/>
        <p:txBody>
          <a:bodyPr/>
          <a:p>
            <a:fld id="{B7F56A17-8A2B-4C6E-B8F2-1CBAFC12F1C6}" type="datetimeFigureOut">
              <a:rPr altLang="en-US" lang="zh-CN" smtClean="0">
                <a:solidFill>
                  <a:prstClr val="black">
                    <a:tint val="75000"/>
                  </a:prstClr>
                </a:solidFill>
              </a:rPr>
            </a:fld>
            <a:endParaRPr altLang="en-US" lang="zh-CN">
              <a:solidFill>
                <a:prstClr val="black">
                  <a:tint val="75000"/>
                </a:prstClr>
              </a:solidFill>
            </a:endParaRPr>
          </a:p>
        </p:txBody>
      </p:sp>
      <p:sp>
        <p:nvSpPr>
          <p:cNvPr id="1048673" name="页脚占位符 7"/>
          <p:cNvSpPr>
            <a:spLocks noGrp="1"/>
          </p:cNvSpPr>
          <p:nvPr>
            <p:ph type="ftr" sz="quarter" idx="11"/>
          </p:nvPr>
        </p:nvSpPr>
        <p:spPr/>
        <p:txBody>
          <a:bodyPr/>
          <a:p>
            <a:endParaRPr altLang="en-US" lang="zh-CN">
              <a:solidFill>
                <a:prstClr val="black">
                  <a:tint val="75000"/>
                </a:prstClr>
              </a:solidFill>
            </a:endParaRPr>
          </a:p>
        </p:txBody>
      </p:sp>
      <p:sp>
        <p:nvSpPr>
          <p:cNvPr id="1048674" name="灯片编号占位符 8"/>
          <p:cNvSpPr>
            <a:spLocks noGrp="1"/>
          </p:cNvSpPr>
          <p:nvPr>
            <p:ph type="sldNum" sz="quarter" idx="12"/>
          </p:nvPr>
        </p:nvSpPr>
        <p:spPr/>
        <p:txBody>
          <a:bodyPr/>
          <a:p>
            <a:fld id="{03F18BFB-B0E7-42C8-B8A6-B8639FEEDCA4}" type="slidenum">
              <a:rPr altLang="en-US" lang="zh-CN" smtClean="0">
                <a:solidFill>
                  <a:prstClr val="black">
                    <a:tint val="75000"/>
                  </a:prstClr>
                </a:solidFill>
              </a:rPr>
            </a:fld>
            <a:endParaRPr altLang="en-US" lang="zh-CN">
              <a:solidFill>
                <a:prstClr val="black">
                  <a:tint val="75000"/>
                </a:prstClr>
              </a:solidFill>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titleOnly">
  <p:cSld name="仅标题">
    <p:spTree>
      <p:nvGrpSpPr>
        <p:cNvPr id="61" name=""/>
        <p:cNvGrpSpPr/>
        <p:nvPr/>
      </p:nvGrpSpPr>
      <p:grpSpPr>
        <a:xfrm>
          <a:off x="0" y="0"/>
          <a:ext cx="0" cy="0"/>
          <a:chOff x="0" y="0"/>
          <a:chExt cx="0" cy="0"/>
        </a:xfrm>
      </p:grpSpPr>
      <p:sp>
        <p:nvSpPr>
          <p:cNvPr id="1048663" name="标题 1"/>
          <p:cNvSpPr>
            <a:spLocks noGrp="1"/>
          </p:cNvSpPr>
          <p:nvPr>
            <p:ph type="title"/>
          </p:nvPr>
        </p:nvSpPr>
        <p:spPr/>
        <p:txBody>
          <a:bodyPr/>
          <a:p>
            <a:r>
              <a:rPr altLang="en-US" lang="zh-CN" smtClean="0"/>
              <a:t>单击此处编辑母版标题样式</a:t>
            </a:r>
            <a:endParaRPr altLang="en-US" lang="zh-CN"/>
          </a:p>
        </p:txBody>
      </p:sp>
      <p:sp>
        <p:nvSpPr>
          <p:cNvPr id="1048664" name="日期占位符 2"/>
          <p:cNvSpPr>
            <a:spLocks noGrp="1"/>
          </p:cNvSpPr>
          <p:nvPr>
            <p:ph type="dt" sz="half" idx="10"/>
          </p:nvPr>
        </p:nvSpPr>
        <p:spPr/>
        <p:txBody>
          <a:bodyPr/>
          <a:p>
            <a:fld id="{B7F56A17-8A2B-4C6E-B8F2-1CBAFC12F1C6}" type="datetimeFigureOut">
              <a:rPr altLang="en-US" lang="zh-CN" smtClean="0">
                <a:solidFill>
                  <a:prstClr val="black">
                    <a:tint val="75000"/>
                  </a:prstClr>
                </a:solidFill>
              </a:rPr>
            </a:fld>
            <a:endParaRPr altLang="en-US" lang="zh-CN">
              <a:solidFill>
                <a:prstClr val="black">
                  <a:tint val="75000"/>
                </a:prstClr>
              </a:solidFill>
            </a:endParaRPr>
          </a:p>
        </p:txBody>
      </p:sp>
      <p:sp>
        <p:nvSpPr>
          <p:cNvPr id="1048665" name="页脚占位符 3"/>
          <p:cNvSpPr>
            <a:spLocks noGrp="1"/>
          </p:cNvSpPr>
          <p:nvPr>
            <p:ph type="ftr" sz="quarter" idx="11"/>
          </p:nvPr>
        </p:nvSpPr>
        <p:spPr/>
        <p:txBody>
          <a:bodyPr/>
          <a:p>
            <a:endParaRPr altLang="en-US" lang="zh-CN">
              <a:solidFill>
                <a:prstClr val="black">
                  <a:tint val="75000"/>
                </a:prstClr>
              </a:solidFill>
            </a:endParaRPr>
          </a:p>
        </p:txBody>
      </p:sp>
      <p:sp>
        <p:nvSpPr>
          <p:cNvPr id="1048666" name="灯片编号占位符 4"/>
          <p:cNvSpPr>
            <a:spLocks noGrp="1"/>
          </p:cNvSpPr>
          <p:nvPr>
            <p:ph type="sldNum" sz="quarter" idx="12"/>
          </p:nvPr>
        </p:nvSpPr>
        <p:spPr/>
        <p:txBody>
          <a:bodyPr/>
          <a:p>
            <a:fld id="{03F18BFB-B0E7-42C8-B8A6-B8639FEEDCA4}" type="slidenum">
              <a:rPr altLang="en-US" lang="zh-CN" smtClean="0">
                <a:solidFill>
                  <a:prstClr val="black">
                    <a:tint val="75000"/>
                  </a:prstClr>
                </a:solidFill>
              </a:rPr>
            </a:fld>
            <a:endParaRPr altLang="en-US" lang="zh-CN">
              <a:solidFill>
                <a:prstClr val="black">
                  <a:tint val="75000"/>
                </a:prstClr>
              </a:solidFill>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type="blank">
  <p:cSld name="空白">
    <p:spTree>
      <p:nvGrpSpPr>
        <p:cNvPr id="54" name=""/>
        <p:cNvGrpSpPr/>
        <p:nvPr/>
      </p:nvGrpSpPr>
      <p:grpSpPr>
        <a:xfrm>
          <a:off x="0" y="0"/>
          <a:ext cx="0" cy="0"/>
          <a:chOff x="0" y="0"/>
          <a:chExt cx="0" cy="0"/>
        </a:xfrm>
      </p:grpSpPr>
      <p:sp>
        <p:nvSpPr>
          <p:cNvPr id="1048627" name="日期占位符 1"/>
          <p:cNvSpPr>
            <a:spLocks noGrp="1"/>
          </p:cNvSpPr>
          <p:nvPr>
            <p:ph type="dt" sz="half" idx="10"/>
          </p:nvPr>
        </p:nvSpPr>
        <p:spPr/>
        <p:txBody>
          <a:bodyPr/>
          <a:p>
            <a:fld id="{B7F56A17-8A2B-4C6E-B8F2-1CBAFC12F1C6}" type="datetimeFigureOut">
              <a:rPr altLang="en-US" lang="zh-CN" smtClean="0">
                <a:solidFill>
                  <a:prstClr val="black">
                    <a:tint val="75000"/>
                  </a:prstClr>
                </a:solidFill>
              </a:rPr>
            </a:fld>
            <a:endParaRPr altLang="en-US" lang="zh-CN">
              <a:solidFill>
                <a:prstClr val="black">
                  <a:tint val="75000"/>
                </a:prstClr>
              </a:solidFill>
            </a:endParaRPr>
          </a:p>
        </p:txBody>
      </p:sp>
      <p:sp>
        <p:nvSpPr>
          <p:cNvPr id="1048628" name="页脚占位符 2"/>
          <p:cNvSpPr>
            <a:spLocks noGrp="1"/>
          </p:cNvSpPr>
          <p:nvPr>
            <p:ph type="ftr" sz="quarter" idx="11"/>
          </p:nvPr>
        </p:nvSpPr>
        <p:spPr/>
        <p:txBody>
          <a:bodyPr/>
          <a:p>
            <a:endParaRPr altLang="en-US" lang="zh-CN">
              <a:solidFill>
                <a:prstClr val="black">
                  <a:tint val="75000"/>
                </a:prstClr>
              </a:solidFill>
            </a:endParaRPr>
          </a:p>
        </p:txBody>
      </p:sp>
      <p:sp>
        <p:nvSpPr>
          <p:cNvPr id="1048629" name="灯片编号占位符 3"/>
          <p:cNvSpPr>
            <a:spLocks noGrp="1"/>
          </p:cNvSpPr>
          <p:nvPr>
            <p:ph type="sldNum" sz="quarter" idx="12"/>
          </p:nvPr>
        </p:nvSpPr>
        <p:spPr/>
        <p:txBody>
          <a:bodyPr/>
          <a:p>
            <a:fld id="{03F18BFB-B0E7-42C8-B8A6-B8639FEEDCA4}" type="slidenum">
              <a:rPr altLang="en-US" lang="zh-CN" smtClean="0">
                <a:solidFill>
                  <a:prstClr val="black">
                    <a:tint val="75000"/>
                  </a:prstClr>
                </a:solidFill>
              </a:rPr>
            </a:fld>
            <a:endParaRPr altLang="en-US" lang="zh-CN">
              <a:solidFill>
                <a:prstClr val="black">
                  <a:tint val="75000"/>
                </a:prstClr>
              </a:solidFill>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type="objTx">
  <p:cSld name="内容与标题">
    <p:spTree>
      <p:nvGrpSpPr>
        <p:cNvPr id="60" name=""/>
        <p:cNvGrpSpPr/>
        <p:nvPr/>
      </p:nvGrpSpPr>
      <p:grpSpPr>
        <a:xfrm>
          <a:off x="0" y="0"/>
          <a:ext cx="0" cy="0"/>
          <a:chOff x="0" y="0"/>
          <a:chExt cx="0" cy="0"/>
        </a:xfrm>
      </p:grpSpPr>
      <p:sp>
        <p:nvSpPr>
          <p:cNvPr id="1048657" name="标题 1"/>
          <p:cNvSpPr>
            <a:spLocks noGrp="1"/>
          </p:cNvSpPr>
          <p:nvPr>
            <p:ph type="title"/>
          </p:nvPr>
        </p:nvSpPr>
        <p:spPr>
          <a:xfrm>
            <a:off x="629841" y="457200"/>
            <a:ext cx="2949178" cy="1600200"/>
          </a:xfrm>
        </p:spPr>
        <p:txBody>
          <a:bodyPr anchor="b"/>
          <a:lstStyle>
            <a:lvl1pPr>
              <a:defRPr sz="3200"/>
            </a:lvl1pPr>
          </a:lstStyle>
          <a:p>
            <a:r>
              <a:rPr altLang="en-US" lang="zh-CN" smtClean="0"/>
              <a:t>单击此处编辑母版标题样式</a:t>
            </a:r>
            <a:endParaRPr altLang="en-US" lang="zh-CN"/>
          </a:p>
        </p:txBody>
      </p:sp>
      <p:sp>
        <p:nvSpPr>
          <p:cNvPr id="1048658" name="内容占位符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659" name="文本占位符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en-US" lang="zh-CN" smtClean="0"/>
              <a:t>单击此处编辑母版文本样式</a:t>
            </a:r>
            <a:endParaRPr altLang="en-US" lang="zh-CN" smtClean="0"/>
          </a:p>
        </p:txBody>
      </p:sp>
      <p:sp>
        <p:nvSpPr>
          <p:cNvPr id="1048660" name="日期占位符 4"/>
          <p:cNvSpPr>
            <a:spLocks noGrp="1"/>
          </p:cNvSpPr>
          <p:nvPr>
            <p:ph type="dt" sz="half" idx="10"/>
          </p:nvPr>
        </p:nvSpPr>
        <p:spPr/>
        <p:txBody>
          <a:bodyPr/>
          <a:p>
            <a:fld id="{B7F56A17-8A2B-4C6E-B8F2-1CBAFC12F1C6}" type="datetimeFigureOut">
              <a:rPr altLang="en-US" lang="zh-CN" smtClean="0">
                <a:solidFill>
                  <a:prstClr val="black">
                    <a:tint val="75000"/>
                  </a:prstClr>
                </a:solidFill>
              </a:rPr>
            </a:fld>
            <a:endParaRPr altLang="en-US" lang="zh-CN">
              <a:solidFill>
                <a:prstClr val="black">
                  <a:tint val="75000"/>
                </a:prstClr>
              </a:solidFill>
            </a:endParaRPr>
          </a:p>
        </p:txBody>
      </p:sp>
      <p:sp>
        <p:nvSpPr>
          <p:cNvPr id="1048661" name="页脚占位符 5"/>
          <p:cNvSpPr>
            <a:spLocks noGrp="1"/>
          </p:cNvSpPr>
          <p:nvPr>
            <p:ph type="ftr" sz="quarter" idx="11"/>
          </p:nvPr>
        </p:nvSpPr>
        <p:spPr/>
        <p:txBody>
          <a:bodyPr/>
          <a:p>
            <a:endParaRPr altLang="en-US" lang="zh-CN">
              <a:solidFill>
                <a:prstClr val="black">
                  <a:tint val="75000"/>
                </a:prstClr>
              </a:solidFill>
            </a:endParaRPr>
          </a:p>
        </p:txBody>
      </p:sp>
      <p:sp>
        <p:nvSpPr>
          <p:cNvPr id="1048662" name="灯片编号占位符 6"/>
          <p:cNvSpPr>
            <a:spLocks noGrp="1"/>
          </p:cNvSpPr>
          <p:nvPr>
            <p:ph type="sldNum" sz="quarter" idx="12"/>
          </p:nvPr>
        </p:nvSpPr>
        <p:spPr/>
        <p:txBody>
          <a:bodyPr/>
          <a:p>
            <a:fld id="{03F18BFB-B0E7-42C8-B8A6-B8639FEEDCA4}" type="slidenum">
              <a:rPr altLang="en-US" lang="zh-CN" smtClean="0">
                <a:solidFill>
                  <a:prstClr val="black">
                    <a:tint val="75000"/>
                  </a:prstClr>
                </a:solidFill>
              </a:rPr>
            </a:fld>
            <a:endParaRPr altLang="en-US" lang="zh-CN">
              <a:solidFill>
                <a:prstClr val="black">
                  <a:tint val="75000"/>
                </a:prstClr>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标题和内容">
    <p:spTree>
      <p:nvGrpSpPr>
        <p:cNvPr id="78" name=""/>
        <p:cNvGrpSpPr/>
        <p:nvPr/>
      </p:nvGrpSpPr>
      <p:grpSpPr>
        <a:xfrm>
          <a:off x="0" y="0"/>
          <a:ext cx="0" cy="0"/>
          <a:chOff x="0" y="0"/>
          <a:chExt cx="0" cy="0"/>
        </a:xfrm>
      </p:grpSpPr>
      <p:sp>
        <p:nvSpPr>
          <p:cNvPr id="1048694" name="标题 1"/>
          <p:cNvSpPr>
            <a:spLocks noGrp="1"/>
          </p:cNvSpPr>
          <p:nvPr>
            <p:ph type="title"/>
          </p:nvPr>
        </p:nvSpPr>
        <p:spPr/>
        <p:txBody>
          <a:bodyPr/>
          <a:p>
            <a:r>
              <a:rPr altLang="en-US" lang="zh-CN" smtClean="0"/>
              <a:t>单击此处编辑母版标题样式</a:t>
            </a:r>
            <a:endParaRPr altLang="en-US" lang="zh-CN"/>
          </a:p>
        </p:txBody>
      </p:sp>
      <p:sp>
        <p:nvSpPr>
          <p:cNvPr id="1048695" name="内容占位符 2"/>
          <p:cNvSpPr>
            <a:spLocks noGrp="1"/>
          </p:cNvSpPr>
          <p:nvPr>
            <p:ph idx="1"/>
          </p:nvPr>
        </p:nvSpPr>
        <p:spPr/>
        <p:txBody>
          <a:bodyPr/>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696" name="日期占位符 3"/>
          <p:cNvSpPr>
            <a:spLocks noGrp="1"/>
          </p:cNvSpPr>
          <p:nvPr>
            <p:ph type="dt" sz="half" idx="10"/>
          </p:nvPr>
        </p:nvSpPr>
        <p:spPr/>
        <p:txBody>
          <a:bodyPr/>
          <a:p>
            <a:fld id="{66D9ADA4-BE37-4842-9CBE-0FAFA618B617}" type="datetimeFigureOut">
              <a:rPr altLang="en-US" lang="zh-CN" smtClean="0"/>
            </a:fld>
            <a:endParaRPr altLang="en-US" lang="zh-CN"/>
          </a:p>
        </p:txBody>
      </p:sp>
      <p:sp>
        <p:nvSpPr>
          <p:cNvPr id="1048697" name="页脚占位符 4"/>
          <p:cNvSpPr>
            <a:spLocks noGrp="1"/>
          </p:cNvSpPr>
          <p:nvPr>
            <p:ph type="ftr" sz="quarter" idx="11"/>
          </p:nvPr>
        </p:nvSpPr>
        <p:spPr/>
        <p:txBody>
          <a:bodyPr/>
          <a:p>
            <a:endParaRPr altLang="en-US" lang="zh-CN"/>
          </a:p>
        </p:txBody>
      </p:sp>
      <p:sp>
        <p:nvSpPr>
          <p:cNvPr id="1048698" name="灯片编号占位符 5"/>
          <p:cNvSpPr>
            <a:spLocks noGrp="1"/>
          </p:cNvSpPr>
          <p:nvPr>
            <p:ph type="sldNum" sz="quarter" idx="12"/>
          </p:nvPr>
        </p:nvSpPr>
        <p:spPr/>
        <p:txBody>
          <a:bodyPr/>
          <a:p>
            <a:fld id="{A221DBEB-B12E-4E44-91FA-F5E03BBE3297}" type="slidenum">
              <a:rPr altLang="en-US" lang="zh-CN" smtClean="0"/>
            </a:fld>
            <a:endParaRPr altLang="en-US" 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type="picTx">
  <p:cSld name="图片与标题">
    <p:spTree>
      <p:nvGrpSpPr>
        <p:cNvPr id="55" name=""/>
        <p:cNvGrpSpPr/>
        <p:nvPr/>
      </p:nvGrpSpPr>
      <p:grpSpPr>
        <a:xfrm>
          <a:off x="0" y="0"/>
          <a:ext cx="0" cy="0"/>
          <a:chOff x="0" y="0"/>
          <a:chExt cx="0" cy="0"/>
        </a:xfrm>
      </p:grpSpPr>
      <p:sp>
        <p:nvSpPr>
          <p:cNvPr id="1048630" name="标题 1"/>
          <p:cNvSpPr>
            <a:spLocks noGrp="1"/>
          </p:cNvSpPr>
          <p:nvPr>
            <p:ph type="title"/>
          </p:nvPr>
        </p:nvSpPr>
        <p:spPr>
          <a:xfrm>
            <a:off x="629841" y="457200"/>
            <a:ext cx="2949178" cy="1600200"/>
          </a:xfrm>
        </p:spPr>
        <p:txBody>
          <a:bodyPr anchor="b"/>
          <a:lstStyle>
            <a:lvl1pPr>
              <a:defRPr sz="3200"/>
            </a:lvl1pPr>
          </a:lstStyle>
          <a:p>
            <a:r>
              <a:rPr altLang="en-US" lang="zh-CN" smtClean="0"/>
              <a:t>单击此处编辑母版标题样式</a:t>
            </a:r>
            <a:endParaRPr altLang="en-US" lang="zh-CN"/>
          </a:p>
        </p:txBody>
      </p:sp>
      <p:sp>
        <p:nvSpPr>
          <p:cNvPr id="1048631" name="图片占位符 2"/>
          <p:cNvSpPr>
            <a:spLocks noGrp="1"/>
          </p:cNvSpPr>
          <p:nvPr>
            <p:ph type="pic" idx="1"/>
          </p:nvPr>
        </p:nvSpPr>
        <p:spPr>
          <a:xfrm>
            <a:off x="3887391" y="987426"/>
            <a:ext cx="462915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632" name="文本占位符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en-US" lang="zh-CN" smtClean="0"/>
              <a:t>单击此处编辑母版文本样式</a:t>
            </a:r>
            <a:endParaRPr altLang="en-US" lang="zh-CN" smtClean="0"/>
          </a:p>
        </p:txBody>
      </p:sp>
      <p:sp>
        <p:nvSpPr>
          <p:cNvPr id="1048633" name="日期占位符 4"/>
          <p:cNvSpPr>
            <a:spLocks noGrp="1"/>
          </p:cNvSpPr>
          <p:nvPr>
            <p:ph type="dt" sz="half" idx="10"/>
          </p:nvPr>
        </p:nvSpPr>
        <p:spPr/>
        <p:txBody>
          <a:bodyPr/>
          <a:p>
            <a:fld id="{B7F56A17-8A2B-4C6E-B8F2-1CBAFC12F1C6}" type="datetimeFigureOut">
              <a:rPr altLang="en-US" lang="zh-CN" smtClean="0">
                <a:solidFill>
                  <a:prstClr val="black">
                    <a:tint val="75000"/>
                  </a:prstClr>
                </a:solidFill>
              </a:rPr>
            </a:fld>
            <a:endParaRPr altLang="en-US" lang="zh-CN">
              <a:solidFill>
                <a:prstClr val="black">
                  <a:tint val="75000"/>
                </a:prstClr>
              </a:solidFill>
            </a:endParaRPr>
          </a:p>
        </p:txBody>
      </p:sp>
      <p:sp>
        <p:nvSpPr>
          <p:cNvPr id="1048634" name="页脚占位符 5"/>
          <p:cNvSpPr>
            <a:spLocks noGrp="1"/>
          </p:cNvSpPr>
          <p:nvPr>
            <p:ph type="ftr" sz="quarter" idx="11"/>
          </p:nvPr>
        </p:nvSpPr>
        <p:spPr/>
        <p:txBody>
          <a:bodyPr/>
          <a:p>
            <a:endParaRPr altLang="en-US" lang="zh-CN">
              <a:solidFill>
                <a:prstClr val="black">
                  <a:tint val="75000"/>
                </a:prstClr>
              </a:solidFill>
            </a:endParaRPr>
          </a:p>
        </p:txBody>
      </p:sp>
      <p:sp>
        <p:nvSpPr>
          <p:cNvPr id="1048635" name="灯片编号占位符 6"/>
          <p:cNvSpPr>
            <a:spLocks noGrp="1"/>
          </p:cNvSpPr>
          <p:nvPr>
            <p:ph type="sldNum" sz="quarter" idx="12"/>
          </p:nvPr>
        </p:nvSpPr>
        <p:spPr/>
        <p:txBody>
          <a:bodyPr/>
          <a:p>
            <a:fld id="{03F18BFB-B0E7-42C8-B8A6-B8639FEEDCA4}" type="slidenum">
              <a:rPr altLang="en-US" lang="zh-CN" smtClean="0">
                <a:solidFill>
                  <a:prstClr val="black">
                    <a:tint val="75000"/>
                  </a:prstClr>
                </a:solidFill>
              </a:rPr>
            </a:fld>
            <a:endParaRPr altLang="en-US" lang="zh-CN">
              <a:solidFill>
                <a:prstClr val="black">
                  <a:tint val="75000"/>
                </a:prstClr>
              </a:solidFill>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type="vertTx">
  <p:cSld name="标题和竖排文字">
    <p:spTree>
      <p:nvGrpSpPr>
        <p:cNvPr id="56" name=""/>
        <p:cNvGrpSpPr/>
        <p:nvPr/>
      </p:nvGrpSpPr>
      <p:grpSpPr>
        <a:xfrm>
          <a:off x="0" y="0"/>
          <a:ext cx="0" cy="0"/>
          <a:chOff x="0" y="0"/>
          <a:chExt cx="0" cy="0"/>
        </a:xfrm>
      </p:grpSpPr>
      <p:sp>
        <p:nvSpPr>
          <p:cNvPr id="1048636" name="标题 1"/>
          <p:cNvSpPr>
            <a:spLocks noGrp="1"/>
          </p:cNvSpPr>
          <p:nvPr>
            <p:ph type="title"/>
          </p:nvPr>
        </p:nvSpPr>
        <p:spPr/>
        <p:txBody>
          <a:bodyPr/>
          <a:p>
            <a:r>
              <a:rPr altLang="en-US" lang="zh-CN" smtClean="0"/>
              <a:t>单击此处编辑母版标题样式</a:t>
            </a:r>
            <a:endParaRPr altLang="en-US" lang="zh-CN"/>
          </a:p>
        </p:txBody>
      </p:sp>
      <p:sp>
        <p:nvSpPr>
          <p:cNvPr id="1048637" name="竖排文字占位符 2"/>
          <p:cNvSpPr>
            <a:spLocks noGrp="1"/>
          </p:cNvSpPr>
          <p:nvPr>
            <p:ph type="body" orient="vert" idx="1"/>
          </p:nvPr>
        </p:nvSpPr>
        <p:spPr/>
        <p:txBody>
          <a:bodyPr vert="eaVert"/>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638" name="日期占位符 3"/>
          <p:cNvSpPr>
            <a:spLocks noGrp="1"/>
          </p:cNvSpPr>
          <p:nvPr>
            <p:ph type="dt" sz="half" idx="10"/>
          </p:nvPr>
        </p:nvSpPr>
        <p:spPr/>
        <p:txBody>
          <a:bodyPr/>
          <a:p>
            <a:fld id="{B7F56A17-8A2B-4C6E-B8F2-1CBAFC12F1C6}" type="datetimeFigureOut">
              <a:rPr altLang="en-US" lang="zh-CN" smtClean="0">
                <a:solidFill>
                  <a:prstClr val="black">
                    <a:tint val="75000"/>
                  </a:prstClr>
                </a:solidFill>
              </a:rPr>
            </a:fld>
            <a:endParaRPr altLang="en-US" lang="zh-CN">
              <a:solidFill>
                <a:prstClr val="black">
                  <a:tint val="75000"/>
                </a:prstClr>
              </a:solidFill>
            </a:endParaRPr>
          </a:p>
        </p:txBody>
      </p:sp>
      <p:sp>
        <p:nvSpPr>
          <p:cNvPr id="1048639" name="页脚占位符 4"/>
          <p:cNvSpPr>
            <a:spLocks noGrp="1"/>
          </p:cNvSpPr>
          <p:nvPr>
            <p:ph type="ftr" sz="quarter" idx="11"/>
          </p:nvPr>
        </p:nvSpPr>
        <p:spPr/>
        <p:txBody>
          <a:bodyPr/>
          <a:p>
            <a:endParaRPr altLang="en-US" lang="zh-CN">
              <a:solidFill>
                <a:prstClr val="black">
                  <a:tint val="75000"/>
                </a:prstClr>
              </a:solidFill>
            </a:endParaRPr>
          </a:p>
        </p:txBody>
      </p:sp>
      <p:sp>
        <p:nvSpPr>
          <p:cNvPr id="1048640" name="灯片编号占位符 5"/>
          <p:cNvSpPr>
            <a:spLocks noGrp="1"/>
          </p:cNvSpPr>
          <p:nvPr>
            <p:ph type="sldNum" sz="quarter" idx="12"/>
          </p:nvPr>
        </p:nvSpPr>
        <p:spPr/>
        <p:txBody>
          <a:bodyPr/>
          <a:p>
            <a:fld id="{03F18BFB-B0E7-42C8-B8A6-B8639FEEDCA4}" type="slidenum">
              <a:rPr altLang="en-US" lang="zh-CN" smtClean="0">
                <a:solidFill>
                  <a:prstClr val="black">
                    <a:tint val="75000"/>
                  </a:prstClr>
                </a:solidFill>
              </a:rPr>
            </a:fld>
            <a:endParaRPr altLang="en-US" lang="zh-CN">
              <a:solidFill>
                <a:prstClr val="black">
                  <a:tint val="75000"/>
                </a:prstClr>
              </a:solidFill>
            </a:endParaRP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type="vertTitleAndTx">
  <p:cSld name="垂直排列标题与 文本">
    <p:spTree>
      <p:nvGrpSpPr>
        <p:cNvPr id="57" name=""/>
        <p:cNvGrpSpPr/>
        <p:nvPr/>
      </p:nvGrpSpPr>
      <p:grpSpPr>
        <a:xfrm>
          <a:off x="0" y="0"/>
          <a:ext cx="0" cy="0"/>
          <a:chOff x="0" y="0"/>
          <a:chExt cx="0" cy="0"/>
        </a:xfrm>
      </p:grpSpPr>
      <p:sp>
        <p:nvSpPr>
          <p:cNvPr id="1048641" name="竖排标题 1"/>
          <p:cNvSpPr>
            <a:spLocks noGrp="1"/>
          </p:cNvSpPr>
          <p:nvPr>
            <p:ph type="title" orient="vert"/>
          </p:nvPr>
        </p:nvSpPr>
        <p:spPr>
          <a:xfrm>
            <a:off x="6543675" y="365125"/>
            <a:ext cx="1971675" cy="5811838"/>
          </a:xfrm>
        </p:spPr>
        <p:txBody>
          <a:bodyPr vert="eaVert"/>
          <a:p>
            <a:r>
              <a:rPr altLang="en-US" lang="zh-CN" smtClean="0"/>
              <a:t>单击此处编辑母版标题样式</a:t>
            </a:r>
            <a:endParaRPr altLang="en-US" lang="zh-CN"/>
          </a:p>
        </p:txBody>
      </p:sp>
      <p:sp>
        <p:nvSpPr>
          <p:cNvPr id="1048642" name="竖排文字占位符 2"/>
          <p:cNvSpPr>
            <a:spLocks noGrp="1"/>
          </p:cNvSpPr>
          <p:nvPr>
            <p:ph type="body" orient="vert" idx="1"/>
          </p:nvPr>
        </p:nvSpPr>
        <p:spPr>
          <a:xfrm>
            <a:off x="628650" y="365125"/>
            <a:ext cx="5800725" cy="5811838"/>
          </a:xfrm>
        </p:spPr>
        <p:txBody>
          <a:bodyPr vert="eaVert"/>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643" name="日期占位符 3"/>
          <p:cNvSpPr>
            <a:spLocks noGrp="1"/>
          </p:cNvSpPr>
          <p:nvPr>
            <p:ph type="dt" sz="half" idx="10"/>
          </p:nvPr>
        </p:nvSpPr>
        <p:spPr/>
        <p:txBody>
          <a:bodyPr/>
          <a:p>
            <a:fld id="{B7F56A17-8A2B-4C6E-B8F2-1CBAFC12F1C6}" type="datetimeFigureOut">
              <a:rPr altLang="en-US" lang="zh-CN" smtClean="0">
                <a:solidFill>
                  <a:prstClr val="black">
                    <a:tint val="75000"/>
                  </a:prstClr>
                </a:solidFill>
              </a:rPr>
            </a:fld>
            <a:endParaRPr altLang="en-US" lang="zh-CN">
              <a:solidFill>
                <a:prstClr val="black">
                  <a:tint val="75000"/>
                </a:prstClr>
              </a:solidFill>
            </a:endParaRPr>
          </a:p>
        </p:txBody>
      </p:sp>
      <p:sp>
        <p:nvSpPr>
          <p:cNvPr id="1048644" name="页脚占位符 4"/>
          <p:cNvSpPr>
            <a:spLocks noGrp="1"/>
          </p:cNvSpPr>
          <p:nvPr>
            <p:ph type="ftr" sz="quarter" idx="11"/>
          </p:nvPr>
        </p:nvSpPr>
        <p:spPr/>
        <p:txBody>
          <a:bodyPr/>
          <a:p>
            <a:endParaRPr altLang="en-US" lang="zh-CN">
              <a:solidFill>
                <a:prstClr val="black">
                  <a:tint val="75000"/>
                </a:prstClr>
              </a:solidFill>
            </a:endParaRPr>
          </a:p>
        </p:txBody>
      </p:sp>
      <p:sp>
        <p:nvSpPr>
          <p:cNvPr id="1048645" name="灯片编号占位符 5"/>
          <p:cNvSpPr>
            <a:spLocks noGrp="1"/>
          </p:cNvSpPr>
          <p:nvPr>
            <p:ph type="sldNum" sz="quarter" idx="12"/>
          </p:nvPr>
        </p:nvSpPr>
        <p:spPr/>
        <p:txBody>
          <a:bodyPr/>
          <a:p>
            <a:fld id="{03F18BFB-B0E7-42C8-B8A6-B8639FEEDCA4}" type="slidenum">
              <a:rPr altLang="en-US" lang="zh-CN" smtClean="0">
                <a:solidFill>
                  <a:prstClr val="black">
                    <a:tint val="75000"/>
                  </a:prstClr>
                </a:solidFill>
              </a:rPr>
            </a:fld>
            <a:endParaRPr altLang="en-US" lang="zh-CN">
              <a:solidFill>
                <a:prstClr val="black">
                  <a:tint val="75000"/>
                </a:prstClr>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节标题">
    <p:spTree>
      <p:nvGrpSpPr>
        <p:cNvPr id="81" name=""/>
        <p:cNvGrpSpPr/>
        <p:nvPr/>
      </p:nvGrpSpPr>
      <p:grpSpPr>
        <a:xfrm>
          <a:off x="0" y="0"/>
          <a:ext cx="0" cy="0"/>
          <a:chOff x="0" y="0"/>
          <a:chExt cx="0" cy="0"/>
        </a:xfrm>
      </p:grpSpPr>
      <p:sp>
        <p:nvSpPr>
          <p:cNvPr id="1048710" name="标题 1"/>
          <p:cNvSpPr>
            <a:spLocks noGrp="1"/>
          </p:cNvSpPr>
          <p:nvPr>
            <p:ph type="title"/>
          </p:nvPr>
        </p:nvSpPr>
        <p:spPr>
          <a:xfrm>
            <a:off x="722313" y="4406900"/>
            <a:ext cx="7772400" cy="1362075"/>
          </a:xfrm>
        </p:spPr>
        <p:txBody>
          <a:bodyPr anchor="t"/>
          <a:lstStyle>
            <a:lvl1pPr algn="l">
              <a:defRPr b="1" cap="all" sz="4000"/>
            </a:lvl1pPr>
          </a:lstStyle>
          <a:p>
            <a:r>
              <a:rPr altLang="en-US" lang="zh-CN" smtClean="0"/>
              <a:t>单击此处编辑母版标题样式</a:t>
            </a:r>
            <a:endParaRPr altLang="en-US" lang="zh-CN"/>
          </a:p>
        </p:txBody>
      </p:sp>
      <p:sp>
        <p:nvSpPr>
          <p:cNvPr id="1048711" name="文本占位符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altLang="en-US" lang="zh-CN" smtClean="0"/>
              <a:t>单击此处编辑母版文本样式</a:t>
            </a:r>
            <a:endParaRPr altLang="en-US" lang="zh-CN" smtClean="0"/>
          </a:p>
        </p:txBody>
      </p:sp>
      <p:sp>
        <p:nvSpPr>
          <p:cNvPr id="1048712" name="日期占位符 3"/>
          <p:cNvSpPr>
            <a:spLocks noGrp="1"/>
          </p:cNvSpPr>
          <p:nvPr>
            <p:ph type="dt" sz="half" idx="10"/>
          </p:nvPr>
        </p:nvSpPr>
        <p:spPr/>
        <p:txBody>
          <a:bodyPr/>
          <a:p>
            <a:fld id="{66D9ADA4-BE37-4842-9CBE-0FAFA618B617}" type="datetimeFigureOut">
              <a:rPr altLang="en-US" lang="zh-CN" smtClean="0"/>
            </a:fld>
            <a:endParaRPr altLang="en-US" lang="zh-CN"/>
          </a:p>
        </p:txBody>
      </p:sp>
      <p:sp>
        <p:nvSpPr>
          <p:cNvPr id="1048713" name="页脚占位符 4"/>
          <p:cNvSpPr>
            <a:spLocks noGrp="1"/>
          </p:cNvSpPr>
          <p:nvPr>
            <p:ph type="ftr" sz="quarter" idx="11"/>
          </p:nvPr>
        </p:nvSpPr>
        <p:spPr/>
        <p:txBody>
          <a:bodyPr/>
          <a:p>
            <a:endParaRPr altLang="en-US" lang="zh-CN"/>
          </a:p>
        </p:txBody>
      </p:sp>
      <p:sp>
        <p:nvSpPr>
          <p:cNvPr id="1048714" name="灯片编号占位符 5"/>
          <p:cNvSpPr>
            <a:spLocks noGrp="1"/>
          </p:cNvSpPr>
          <p:nvPr>
            <p:ph type="sldNum" sz="quarter" idx="12"/>
          </p:nvPr>
        </p:nvSpPr>
        <p:spPr/>
        <p:txBody>
          <a:bodyPr/>
          <a:p>
            <a:fld id="{A221DBEB-B12E-4E44-91FA-F5E03BBE3297}" type="slidenum">
              <a:rPr altLang="en-US" lang="zh-CN" smtClean="0"/>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两栏内容">
    <p:spTree>
      <p:nvGrpSpPr>
        <p:cNvPr id="82" name=""/>
        <p:cNvGrpSpPr/>
        <p:nvPr/>
      </p:nvGrpSpPr>
      <p:grpSpPr>
        <a:xfrm>
          <a:off x="0" y="0"/>
          <a:ext cx="0" cy="0"/>
          <a:chOff x="0" y="0"/>
          <a:chExt cx="0" cy="0"/>
        </a:xfrm>
      </p:grpSpPr>
      <p:sp>
        <p:nvSpPr>
          <p:cNvPr id="1048715" name="标题 1"/>
          <p:cNvSpPr>
            <a:spLocks noGrp="1"/>
          </p:cNvSpPr>
          <p:nvPr>
            <p:ph type="title"/>
          </p:nvPr>
        </p:nvSpPr>
        <p:spPr/>
        <p:txBody>
          <a:bodyPr/>
          <a:p>
            <a:r>
              <a:rPr altLang="en-US" lang="zh-CN" smtClean="0"/>
              <a:t>单击此处编辑母版标题样式</a:t>
            </a:r>
            <a:endParaRPr altLang="en-US" lang="zh-CN"/>
          </a:p>
        </p:txBody>
      </p:sp>
      <p:sp>
        <p:nvSpPr>
          <p:cNvPr id="1048716"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717"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718" name="日期占位符 4"/>
          <p:cNvSpPr>
            <a:spLocks noGrp="1"/>
          </p:cNvSpPr>
          <p:nvPr>
            <p:ph type="dt" sz="half" idx="10"/>
          </p:nvPr>
        </p:nvSpPr>
        <p:spPr/>
        <p:txBody>
          <a:bodyPr/>
          <a:p>
            <a:fld id="{66D9ADA4-BE37-4842-9CBE-0FAFA618B617}" type="datetimeFigureOut">
              <a:rPr altLang="en-US" lang="zh-CN" smtClean="0"/>
            </a:fld>
            <a:endParaRPr altLang="en-US" lang="zh-CN"/>
          </a:p>
        </p:txBody>
      </p:sp>
      <p:sp>
        <p:nvSpPr>
          <p:cNvPr id="1048719" name="页脚占位符 5"/>
          <p:cNvSpPr>
            <a:spLocks noGrp="1"/>
          </p:cNvSpPr>
          <p:nvPr>
            <p:ph type="ftr" sz="quarter" idx="11"/>
          </p:nvPr>
        </p:nvSpPr>
        <p:spPr/>
        <p:txBody>
          <a:bodyPr/>
          <a:p>
            <a:endParaRPr altLang="en-US" lang="zh-CN"/>
          </a:p>
        </p:txBody>
      </p:sp>
      <p:sp>
        <p:nvSpPr>
          <p:cNvPr id="1048720" name="灯片编号占位符 6"/>
          <p:cNvSpPr>
            <a:spLocks noGrp="1"/>
          </p:cNvSpPr>
          <p:nvPr>
            <p:ph type="sldNum" sz="quarter" idx="12"/>
          </p:nvPr>
        </p:nvSpPr>
        <p:spPr/>
        <p:txBody>
          <a:bodyPr/>
          <a:p>
            <a:fld id="{A221DBEB-B12E-4E44-91FA-F5E03BBE3297}" type="slidenum">
              <a:rPr altLang="en-US" lang="zh-CN" smtClean="0"/>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比较">
    <p:spTree>
      <p:nvGrpSpPr>
        <p:cNvPr id="83" name=""/>
        <p:cNvGrpSpPr/>
        <p:nvPr/>
      </p:nvGrpSpPr>
      <p:grpSpPr>
        <a:xfrm>
          <a:off x="0" y="0"/>
          <a:ext cx="0" cy="0"/>
          <a:chOff x="0" y="0"/>
          <a:chExt cx="0" cy="0"/>
        </a:xfrm>
      </p:grpSpPr>
      <p:sp>
        <p:nvSpPr>
          <p:cNvPr id="1048721" name="标题 1"/>
          <p:cNvSpPr>
            <a:spLocks noGrp="1"/>
          </p:cNvSpPr>
          <p:nvPr>
            <p:ph type="title"/>
          </p:nvPr>
        </p:nvSpPr>
        <p:spPr/>
        <p:txBody>
          <a:bodyPr/>
          <a:p>
            <a:r>
              <a:rPr altLang="en-US" lang="zh-CN" smtClean="0"/>
              <a:t>单击此处编辑母版标题样式</a:t>
            </a:r>
            <a:endParaRPr altLang="en-US" lang="zh-CN"/>
          </a:p>
        </p:txBody>
      </p:sp>
      <p:sp>
        <p:nvSpPr>
          <p:cNvPr id="1048722" name="文本占位符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en-US" lang="zh-CN" smtClean="0"/>
              <a:t>单击此处编辑母版文本样式</a:t>
            </a:r>
            <a:endParaRPr altLang="en-US" lang="zh-CN" smtClean="0"/>
          </a:p>
        </p:txBody>
      </p:sp>
      <p:sp>
        <p:nvSpPr>
          <p:cNvPr id="1048723"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724" name="文本占位符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en-US" lang="zh-CN" smtClean="0"/>
              <a:t>单击此处编辑母版文本样式</a:t>
            </a:r>
            <a:endParaRPr altLang="en-US" lang="zh-CN" smtClean="0"/>
          </a:p>
        </p:txBody>
      </p:sp>
      <p:sp>
        <p:nvSpPr>
          <p:cNvPr id="1048725"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726" name="日期占位符 6"/>
          <p:cNvSpPr>
            <a:spLocks noGrp="1"/>
          </p:cNvSpPr>
          <p:nvPr>
            <p:ph type="dt" sz="half" idx="10"/>
          </p:nvPr>
        </p:nvSpPr>
        <p:spPr/>
        <p:txBody>
          <a:bodyPr/>
          <a:p>
            <a:fld id="{66D9ADA4-BE37-4842-9CBE-0FAFA618B617}" type="datetimeFigureOut">
              <a:rPr altLang="en-US" lang="zh-CN" smtClean="0"/>
            </a:fld>
            <a:endParaRPr altLang="en-US" lang="zh-CN"/>
          </a:p>
        </p:txBody>
      </p:sp>
      <p:sp>
        <p:nvSpPr>
          <p:cNvPr id="1048727" name="页脚占位符 7"/>
          <p:cNvSpPr>
            <a:spLocks noGrp="1"/>
          </p:cNvSpPr>
          <p:nvPr>
            <p:ph type="ftr" sz="quarter" idx="11"/>
          </p:nvPr>
        </p:nvSpPr>
        <p:spPr/>
        <p:txBody>
          <a:bodyPr/>
          <a:p>
            <a:endParaRPr altLang="en-US" lang="zh-CN"/>
          </a:p>
        </p:txBody>
      </p:sp>
      <p:sp>
        <p:nvSpPr>
          <p:cNvPr id="1048728" name="灯片编号占位符 8"/>
          <p:cNvSpPr>
            <a:spLocks noGrp="1"/>
          </p:cNvSpPr>
          <p:nvPr>
            <p:ph type="sldNum" sz="quarter" idx="12"/>
          </p:nvPr>
        </p:nvSpPr>
        <p:spPr/>
        <p:txBody>
          <a:bodyPr/>
          <a:p>
            <a:fld id="{A221DBEB-B12E-4E44-91FA-F5E03BBE3297}" type="slidenum">
              <a:rPr altLang="en-US" lang="zh-CN" smtClean="0"/>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仅标题">
    <p:spTree>
      <p:nvGrpSpPr>
        <p:cNvPr id="76" name=""/>
        <p:cNvGrpSpPr/>
        <p:nvPr/>
      </p:nvGrpSpPr>
      <p:grpSpPr>
        <a:xfrm>
          <a:off x="0" y="0"/>
          <a:ext cx="0" cy="0"/>
          <a:chOff x="0" y="0"/>
          <a:chExt cx="0" cy="0"/>
        </a:xfrm>
      </p:grpSpPr>
      <p:sp>
        <p:nvSpPr>
          <p:cNvPr id="1048685" name="标题 1"/>
          <p:cNvSpPr>
            <a:spLocks noGrp="1"/>
          </p:cNvSpPr>
          <p:nvPr>
            <p:ph type="title"/>
          </p:nvPr>
        </p:nvSpPr>
        <p:spPr/>
        <p:txBody>
          <a:bodyPr/>
          <a:p>
            <a:r>
              <a:rPr altLang="en-US" lang="zh-CN" smtClean="0"/>
              <a:t>单击此处编辑母版标题样式</a:t>
            </a:r>
            <a:endParaRPr altLang="en-US" lang="zh-CN"/>
          </a:p>
        </p:txBody>
      </p:sp>
      <p:sp>
        <p:nvSpPr>
          <p:cNvPr id="1048686" name="日期占位符 2"/>
          <p:cNvSpPr>
            <a:spLocks noGrp="1"/>
          </p:cNvSpPr>
          <p:nvPr>
            <p:ph type="dt" sz="half" idx="10"/>
          </p:nvPr>
        </p:nvSpPr>
        <p:spPr/>
        <p:txBody>
          <a:bodyPr/>
          <a:p>
            <a:fld id="{66D9ADA4-BE37-4842-9CBE-0FAFA618B617}" type="datetimeFigureOut">
              <a:rPr altLang="en-US" lang="zh-CN" smtClean="0"/>
            </a:fld>
            <a:endParaRPr altLang="en-US" lang="zh-CN"/>
          </a:p>
        </p:txBody>
      </p:sp>
      <p:sp>
        <p:nvSpPr>
          <p:cNvPr id="1048687" name="页脚占位符 3"/>
          <p:cNvSpPr>
            <a:spLocks noGrp="1"/>
          </p:cNvSpPr>
          <p:nvPr>
            <p:ph type="ftr" sz="quarter" idx="11"/>
          </p:nvPr>
        </p:nvSpPr>
        <p:spPr/>
        <p:txBody>
          <a:bodyPr/>
          <a:p>
            <a:endParaRPr altLang="en-US" lang="zh-CN"/>
          </a:p>
        </p:txBody>
      </p:sp>
      <p:sp>
        <p:nvSpPr>
          <p:cNvPr id="1048688" name="灯片编号占位符 4"/>
          <p:cNvSpPr>
            <a:spLocks noGrp="1"/>
          </p:cNvSpPr>
          <p:nvPr>
            <p:ph type="sldNum" sz="quarter" idx="12"/>
          </p:nvPr>
        </p:nvSpPr>
        <p:spPr/>
        <p:txBody>
          <a:bodyPr/>
          <a:p>
            <a:fld id="{A221DBEB-B12E-4E44-91FA-F5E03BBE3297}" type="slidenum">
              <a:rPr altLang="en-US" lang="zh-CN" smtClean="0"/>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空白">
    <p:spTree>
      <p:nvGrpSpPr>
        <p:cNvPr id="84" name=""/>
        <p:cNvGrpSpPr/>
        <p:nvPr/>
      </p:nvGrpSpPr>
      <p:grpSpPr>
        <a:xfrm>
          <a:off x="0" y="0"/>
          <a:ext cx="0" cy="0"/>
          <a:chOff x="0" y="0"/>
          <a:chExt cx="0" cy="0"/>
        </a:xfrm>
      </p:grpSpPr>
      <p:sp>
        <p:nvSpPr>
          <p:cNvPr id="1048729" name="日期占位符 1"/>
          <p:cNvSpPr>
            <a:spLocks noGrp="1"/>
          </p:cNvSpPr>
          <p:nvPr>
            <p:ph type="dt" sz="half" idx="10"/>
          </p:nvPr>
        </p:nvSpPr>
        <p:spPr/>
        <p:txBody>
          <a:bodyPr/>
          <a:p>
            <a:fld id="{66D9ADA4-BE37-4842-9CBE-0FAFA618B617}" type="datetimeFigureOut">
              <a:rPr altLang="en-US" lang="zh-CN" smtClean="0"/>
            </a:fld>
            <a:endParaRPr altLang="en-US" lang="zh-CN"/>
          </a:p>
        </p:txBody>
      </p:sp>
      <p:sp>
        <p:nvSpPr>
          <p:cNvPr id="1048730" name="页脚占位符 2"/>
          <p:cNvSpPr>
            <a:spLocks noGrp="1"/>
          </p:cNvSpPr>
          <p:nvPr>
            <p:ph type="ftr" sz="quarter" idx="11"/>
          </p:nvPr>
        </p:nvSpPr>
        <p:spPr/>
        <p:txBody>
          <a:bodyPr/>
          <a:p>
            <a:endParaRPr altLang="en-US" lang="zh-CN"/>
          </a:p>
        </p:txBody>
      </p:sp>
      <p:sp>
        <p:nvSpPr>
          <p:cNvPr id="1048731" name="灯片编号占位符 3"/>
          <p:cNvSpPr>
            <a:spLocks noGrp="1"/>
          </p:cNvSpPr>
          <p:nvPr>
            <p:ph type="sldNum" sz="quarter" idx="12"/>
          </p:nvPr>
        </p:nvSpPr>
        <p:spPr/>
        <p:txBody>
          <a:bodyPr/>
          <a:p>
            <a:fld id="{A221DBEB-B12E-4E44-91FA-F5E03BBE3297}" type="slidenum">
              <a:rPr altLang="en-US" lang="zh-CN" smtClean="0"/>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内容与标题">
    <p:spTree>
      <p:nvGrpSpPr>
        <p:cNvPr id="85" name=""/>
        <p:cNvGrpSpPr/>
        <p:nvPr/>
      </p:nvGrpSpPr>
      <p:grpSpPr>
        <a:xfrm>
          <a:off x="0" y="0"/>
          <a:ext cx="0" cy="0"/>
          <a:chOff x="0" y="0"/>
          <a:chExt cx="0" cy="0"/>
        </a:xfrm>
      </p:grpSpPr>
      <p:sp>
        <p:nvSpPr>
          <p:cNvPr id="1048732" name="标题 1"/>
          <p:cNvSpPr>
            <a:spLocks noGrp="1"/>
          </p:cNvSpPr>
          <p:nvPr>
            <p:ph type="title"/>
          </p:nvPr>
        </p:nvSpPr>
        <p:spPr>
          <a:xfrm>
            <a:off x="457200" y="273050"/>
            <a:ext cx="3008313" cy="1162050"/>
          </a:xfrm>
        </p:spPr>
        <p:txBody>
          <a:bodyPr anchor="b"/>
          <a:lstStyle>
            <a:lvl1pPr algn="l">
              <a:defRPr b="1" sz="2000"/>
            </a:lvl1pPr>
          </a:lstStyle>
          <a:p>
            <a:r>
              <a:rPr altLang="en-US" lang="zh-CN" smtClean="0"/>
              <a:t>单击此处编辑母版标题样式</a:t>
            </a:r>
            <a:endParaRPr altLang="en-US" lang="zh-CN"/>
          </a:p>
        </p:txBody>
      </p:sp>
      <p:sp>
        <p:nvSpPr>
          <p:cNvPr id="104873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734" name="文本占位符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altLang="en-US" lang="zh-CN" smtClean="0"/>
              <a:t>单击此处编辑母版文本样式</a:t>
            </a:r>
            <a:endParaRPr altLang="en-US" lang="zh-CN" smtClean="0"/>
          </a:p>
        </p:txBody>
      </p:sp>
      <p:sp>
        <p:nvSpPr>
          <p:cNvPr id="1048735" name="日期占位符 4"/>
          <p:cNvSpPr>
            <a:spLocks noGrp="1"/>
          </p:cNvSpPr>
          <p:nvPr>
            <p:ph type="dt" sz="half" idx="10"/>
          </p:nvPr>
        </p:nvSpPr>
        <p:spPr/>
        <p:txBody>
          <a:bodyPr/>
          <a:p>
            <a:fld id="{66D9ADA4-BE37-4842-9CBE-0FAFA618B617}" type="datetimeFigureOut">
              <a:rPr altLang="en-US" lang="zh-CN" smtClean="0"/>
            </a:fld>
            <a:endParaRPr altLang="en-US" lang="zh-CN"/>
          </a:p>
        </p:txBody>
      </p:sp>
      <p:sp>
        <p:nvSpPr>
          <p:cNvPr id="1048736" name="页脚占位符 5"/>
          <p:cNvSpPr>
            <a:spLocks noGrp="1"/>
          </p:cNvSpPr>
          <p:nvPr>
            <p:ph type="ftr" sz="quarter" idx="11"/>
          </p:nvPr>
        </p:nvSpPr>
        <p:spPr/>
        <p:txBody>
          <a:bodyPr/>
          <a:p>
            <a:endParaRPr altLang="en-US" lang="zh-CN"/>
          </a:p>
        </p:txBody>
      </p:sp>
      <p:sp>
        <p:nvSpPr>
          <p:cNvPr id="1048737" name="灯片编号占位符 6"/>
          <p:cNvSpPr>
            <a:spLocks noGrp="1"/>
          </p:cNvSpPr>
          <p:nvPr>
            <p:ph type="sldNum" sz="quarter" idx="12"/>
          </p:nvPr>
        </p:nvSpPr>
        <p:spPr/>
        <p:txBody>
          <a:bodyPr/>
          <a:p>
            <a:fld id="{A221DBEB-B12E-4E44-91FA-F5E03BBE3297}" type="slidenum">
              <a:rPr altLang="en-US" lang="zh-CN" smtClean="0"/>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图片与标题">
    <p:spTree>
      <p:nvGrpSpPr>
        <p:cNvPr id="79" name=""/>
        <p:cNvGrpSpPr/>
        <p:nvPr/>
      </p:nvGrpSpPr>
      <p:grpSpPr>
        <a:xfrm>
          <a:off x="0" y="0"/>
          <a:ext cx="0" cy="0"/>
          <a:chOff x="0" y="0"/>
          <a:chExt cx="0" cy="0"/>
        </a:xfrm>
      </p:grpSpPr>
      <p:sp>
        <p:nvSpPr>
          <p:cNvPr id="1048699" name="标题 1"/>
          <p:cNvSpPr>
            <a:spLocks noGrp="1"/>
          </p:cNvSpPr>
          <p:nvPr>
            <p:ph type="title"/>
          </p:nvPr>
        </p:nvSpPr>
        <p:spPr>
          <a:xfrm>
            <a:off x="1792288" y="4800600"/>
            <a:ext cx="5486400" cy="566738"/>
          </a:xfrm>
        </p:spPr>
        <p:txBody>
          <a:bodyPr anchor="b"/>
          <a:lstStyle>
            <a:lvl1pPr algn="l">
              <a:defRPr b="1" sz="2000"/>
            </a:lvl1pPr>
          </a:lstStyle>
          <a:p>
            <a:r>
              <a:rPr altLang="en-US" lang="zh-CN" smtClean="0"/>
              <a:t>单击此处编辑母版标题样式</a:t>
            </a:r>
            <a:endParaRPr altLang="en-US" lang="zh-CN"/>
          </a:p>
        </p:txBody>
      </p:sp>
      <p:sp>
        <p:nvSpPr>
          <p:cNvPr id="1048700" name="图片占位符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701" name="文本占位符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altLang="en-US" lang="zh-CN" smtClean="0"/>
              <a:t>单击此处编辑母版文本样式</a:t>
            </a:r>
            <a:endParaRPr altLang="en-US" lang="zh-CN" smtClean="0"/>
          </a:p>
        </p:txBody>
      </p:sp>
      <p:sp>
        <p:nvSpPr>
          <p:cNvPr id="1048702" name="日期占位符 4"/>
          <p:cNvSpPr>
            <a:spLocks noGrp="1"/>
          </p:cNvSpPr>
          <p:nvPr>
            <p:ph type="dt" sz="half" idx="10"/>
          </p:nvPr>
        </p:nvSpPr>
        <p:spPr/>
        <p:txBody>
          <a:bodyPr/>
          <a:p>
            <a:fld id="{66D9ADA4-BE37-4842-9CBE-0FAFA618B617}" type="datetimeFigureOut">
              <a:rPr altLang="en-US" lang="zh-CN" smtClean="0"/>
            </a:fld>
            <a:endParaRPr altLang="en-US" lang="zh-CN"/>
          </a:p>
        </p:txBody>
      </p:sp>
      <p:sp>
        <p:nvSpPr>
          <p:cNvPr id="1048703" name="页脚占位符 5"/>
          <p:cNvSpPr>
            <a:spLocks noGrp="1"/>
          </p:cNvSpPr>
          <p:nvPr>
            <p:ph type="ftr" sz="quarter" idx="11"/>
          </p:nvPr>
        </p:nvSpPr>
        <p:spPr/>
        <p:txBody>
          <a:bodyPr/>
          <a:p>
            <a:endParaRPr altLang="en-US" lang="zh-CN"/>
          </a:p>
        </p:txBody>
      </p:sp>
      <p:sp>
        <p:nvSpPr>
          <p:cNvPr id="1048704" name="灯片编号占位符 6"/>
          <p:cNvSpPr>
            <a:spLocks noGrp="1"/>
          </p:cNvSpPr>
          <p:nvPr>
            <p:ph type="sldNum" sz="quarter" idx="12"/>
          </p:nvPr>
        </p:nvSpPr>
        <p:spPr/>
        <p:txBody>
          <a:bodyPr/>
          <a:p>
            <a:fld id="{A221DBEB-B12E-4E44-91FA-F5E03BBE3297}" type="slidenum">
              <a:rPr altLang="en-US" lang="zh-CN" smtClean="0"/>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image" Target="../media/image1.jpeg"/><Relationship Id="rId1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63" name=""/>
        <p:cNvGrpSpPr/>
        <p:nvPr/>
      </p:nvGrpSpPr>
      <p:grpSpPr>
        <a:xfrm>
          <a:off x="0" y="0"/>
          <a:ext cx="0" cy="0"/>
          <a:chOff x="0" y="0"/>
          <a:chExt cx="0" cy="0"/>
        </a:xfrm>
      </p:grpSpPr>
      <p:sp>
        <p:nvSpPr>
          <p:cNvPr id="1048675" name="标题占位符 1"/>
          <p:cNvSpPr>
            <a:spLocks noGrp="1"/>
          </p:cNvSpPr>
          <p:nvPr>
            <p:ph type="title"/>
          </p:nvPr>
        </p:nvSpPr>
        <p:spPr>
          <a:xfrm>
            <a:off x="457200" y="274638"/>
            <a:ext cx="8229600" cy="1143000"/>
          </a:xfrm>
          <a:prstGeom prst="rect"/>
        </p:spPr>
        <p:txBody>
          <a:bodyPr anchor="ctr" bIns="45720" lIns="91440" rIns="91440" rtlCol="0" tIns="45720" vert="horz">
            <a:normAutofit/>
          </a:bodyPr>
          <a:p>
            <a:r>
              <a:rPr altLang="en-US" lang="zh-CN" smtClean="0"/>
              <a:t>单击此处编辑母版标题样式</a:t>
            </a:r>
            <a:endParaRPr altLang="en-US" lang="zh-CN"/>
          </a:p>
        </p:txBody>
      </p:sp>
      <p:sp>
        <p:nvSpPr>
          <p:cNvPr id="1048676" name="文本占位符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677" name="日期占位符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66D9ADA4-BE37-4842-9CBE-0FAFA618B617}" type="datetimeFigureOut">
              <a:rPr altLang="en-US" lang="zh-CN" smtClean="0"/>
            </a:fld>
            <a:endParaRPr altLang="en-US" lang="zh-CN"/>
          </a:p>
        </p:txBody>
      </p:sp>
      <p:sp>
        <p:nvSpPr>
          <p:cNvPr id="1048678" name="页脚占位符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679" name="灯片编号占位符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A221DBEB-B12E-4E44-91FA-F5E03BBE3297}" type="slidenum">
              <a:rPr altLang="en-US" lang="zh-CN" smtClean="0"/>
            </a:fld>
            <a:endParaRPr altLang="en-US" lang="zh-CN"/>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anose="020B0604020202020204"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anose="020B0604020202020204"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anose="020B0604020202020204"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anose="020B0604020202020204"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anose="020B0604020202020204"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anose="020B0604020202020204"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anose="020B0604020202020204"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anose="020B0604020202020204"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dpi="0">
          <a:blip xmlns:r="http://schemas.openxmlformats.org/officeDocument/2006/relationships" r:embed="rId12" cstate="print">
            <a:lum/>
          </a:blip>
          <a:srcRect/>
          <a:stretch>
            <a:fillRect l="-6000" r="-6000"/>
          </a:stretch>
        </a:blipFill>
      </p:bgPr>
    </p:bg>
    <p:spTree>
      <p:nvGrpSpPr>
        <p:cNvPr id="13" name=""/>
        <p:cNvGrpSpPr/>
        <p:nvPr/>
      </p:nvGrpSpPr>
      <p:grpSpPr>
        <a:xfrm>
          <a:off x="0" y="0"/>
          <a:ext cx="0" cy="0"/>
          <a:chOff x="0" y="0"/>
          <a:chExt cx="0" cy="0"/>
        </a:xfrm>
      </p:grpSpPr>
      <p:sp>
        <p:nvSpPr>
          <p:cNvPr id="1048576" name="标题占位符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en-US" lang="zh-CN" smtClean="0"/>
              <a:t>单击此处编辑母版标题样式</a:t>
            </a:r>
            <a:endParaRPr altLang="en-US" lang="zh-CN"/>
          </a:p>
        </p:txBody>
      </p:sp>
      <p:sp>
        <p:nvSpPr>
          <p:cNvPr id="1048577" name="文本占位符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en-US" lang="zh-CN" smtClean="0"/>
              <a:t>单击此处编辑母版文本样式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578" name="日期占位符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B7F56A17-8A2B-4C6E-B8F2-1CBAFC12F1C6}" type="datetimeFigureOut">
              <a:rPr altLang="en-US" lang="zh-CN" smtClean="0">
                <a:solidFill>
                  <a:prstClr val="black">
                    <a:tint val="75000"/>
                  </a:prstClr>
                </a:solidFill>
              </a:rPr>
            </a:fld>
            <a:endParaRPr altLang="en-US" lang="zh-CN">
              <a:solidFill>
                <a:prstClr val="black">
                  <a:tint val="75000"/>
                </a:prstClr>
              </a:solidFill>
            </a:endParaRPr>
          </a:p>
        </p:txBody>
      </p:sp>
      <p:sp>
        <p:nvSpPr>
          <p:cNvPr id="1048579" name="页脚占位符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solidFill>
                <a:prstClr val="black">
                  <a:tint val="75000"/>
                </a:prstClr>
              </a:solidFill>
            </a:endParaRPr>
          </a:p>
        </p:txBody>
      </p:sp>
      <p:sp>
        <p:nvSpPr>
          <p:cNvPr id="1048580" name="灯片编号占位符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03F18BFB-B0E7-42C8-B8A6-B8639FEEDCA4}" type="slidenum">
              <a:rPr altLang="en-US" lang="zh-CN" smtClean="0">
                <a:solidFill>
                  <a:prstClr val="black">
                    <a:tint val="75000"/>
                  </a:prstClr>
                </a:solidFill>
              </a:rPr>
            </a:fld>
            <a:endParaRPr altLang="en-US" lang="zh-CN">
              <a:solidFill>
                <a:prstClr val="black">
                  <a:tint val="75000"/>
                </a:prstClr>
              </a:solidFill>
            </a:endParaRPr>
          </a:p>
        </p:txBody>
      </p:sp>
    </p:spTree>
  </p:cSld>
  <p:clrMap accent1="accent1" accent2="accent2" accent3="accent3" accent4="accent4" accent5="accent5" accent6="accent6" bg1="lt1" bg2="lt2" tx1="dk1" tx2="dk2"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image" Target="../media/image8.jpeg"/><Relationship Id="rId2" Type="http://schemas.openxmlformats.org/officeDocument/2006/relationships/image" Target="../media/image4.png"/><Relationship Id="rId3"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jpeg"/><Relationship Id="rId3" Type="http://schemas.openxmlformats.org/officeDocument/2006/relationships/slideLayout" Target="../slideLayouts/slideLayout13.xml"/><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jpeg"/><Relationship Id="rId3"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chart" Target="../charts/chart6.xml"/><Relationship Id="rId2" Type="http://schemas.openxmlformats.org/officeDocument/2006/relationships/image" Target="../media/image4.png"/><Relationship Id="rId3"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chart" Target="../charts/chart7.xml"/><Relationship Id="rId2"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chart" Target="../charts/chart8.xml"/><Relationship Id="rId2"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chart" Target="../charts/chart9.xml"/><Relationship Id="rId2" Type="http://schemas.openxmlformats.org/officeDocument/2006/relationships/image" Target="../media/image6.png"/><Relationship Id="rId3"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chart" Target="../charts/chart10.xml"/><Relationship Id="rId2" Type="http://schemas.openxmlformats.org/officeDocument/2006/relationships/image" Target="../media/image6.png"/><Relationship Id="rId3"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86" name="矩形 4"/>
          <p:cNvSpPr/>
          <p:nvPr/>
        </p:nvSpPr>
        <p:spPr>
          <a:xfrm>
            <a:off x="0" y="0"/>
            <a:ext cx="9144000" cy="6858000"/>
          </a:xfrm>
          <a:prstGeom prst="rect"/>
          <a:solidFill>
            <a:schemeClr val="tx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p>
        </p:txBody>
      </p:sp>
      <p:sp>
        <p:nvSpPr>
          <p:cNvPr id="1048587" name="文本框 1"/>
          <p:cNvSpPr txBox="1"/>
          <p:nvPr/>
        </p:nvSpPr>
        <p:spPr>
          <a:xfrm>
            <a:off x="1824355" y="1914525"/>
            <a:ext cx="5362575" cy="1691641"/>
          </a:xfrm>
          <a:prstGeom prst="rect"/>
          <a:noFill/>
        </p:spPr>
        <p:txBody>
          <a:bodyPr rtlCol="0" wrap="square">
            <a:spAutoFit/>
          </a:bodyPr>
          <a:p>
            <a:r>
              <a:rPr altLang="en-US" dirty="0" sz="5400" lang="zh-CN">
                <a:solidFill>
                  <a:schemeClr val="bg1"/>
                </a:solidFill>
                <a:latin typeface="华文行楷" panose="02010800040101010101" pitchFamily="2" charset="-122"/>
                <a:ea typeface="华文行楷" panose="02010800040101010101" pitchFamily="2" charset="-122"/>
                <a:sym typeface="+mn-ea"/>
              </a:rPr>
              <a:t>试登秦岭望</a:t>
            </a:r>
            <a:r>
              <a:rPr altLang="en-US" dirty="0" sz="5400" lang="zh-CN">
                <a:solidFill>
                  <a:schemeClr val="bg1"/>
                </a:solidFill>
                <a:latin typeface="华文行楷" panose="02010800040101010101" pitchFamily="2" charset="-122"/>
                <a:ea typeface="华文行楷" panose="02010800040101010101" pitchFamily="2" charset="-122"/>
                <a:sym typeface="+mn-ea"/>
              </a:rPr>
              <a:t>秦</a:t>
            </a:r>
            <a:r>
              <a:rPr altLang="en-US" dirty="0" sz="5400" lang="zh-CN">
                <a:solidFill>
                  <a:schemeClr val="bg1"/>
                </a:solidFill>
                <a:latin typeface="华文行楷" panose="02010800040101010101" pitchFamily="2" charset="-122"/>
                <a:ea typeface="华文行楷" panose="02010800040101010101" pitchFamily="2" charset="-122"/>
                <a:sym typeface="+mn-ea"/>
              </a:rPr>
              <a:t>川</a:t>
            </a:r>
            <a:endParaRPr altLang="en-US" dirty="0" sz="5400" lang="zh-CN">
              <a:solidFill>
                <a:schemeClr val="bg1"/>
              </a:solidFill>
              <a:latin typeface="华文行楷" panose="02010800040101010101" pitchFamily="2" charset="-122"/>
              <a:ea typeface="华文行楷" panose="02010800040101010101" pitchFamily="2" charset="-122"/>
            </a:endParaRPr>
          </a:p>
          <a:p>
            <a:endParaRPr altLang="en-US" sz="5400" lang="zh-CN"/>
          </a:p>
        </p:txBody>
      </p:sp>
      <p:sp>
        <p:nvSpPr>
          <p:cNvPr id="1048588" name="文本框 2"/>
          <p:cNvSpPr txBox="1"/>
          <p:nvPr/>
        </p:nvSpPr>
        <p:spPr>
          <a:xfrm>
            <a:off x="3360420" y="3667760"/>
            <a:ext cx="4605020" cy="2021840"/>
          </a:xfrm>
          <a:prstGeom prst="rect"/>
          <a:noFill/>
        </p:spPr>
        <p:txBody>
          <a:bodyPr rtlCol="0" wrap="square">
            <a:spAutoFit/>
          </a:bodyPr>
          <a:p>
            <a:r>
              <a:rPr altLang="en-US" dirty="0" sz="3200" lang="zh-CN">
                <a:solidFill>
                  <a:schemeClr val="bg1"/>
                </a:solidFill>
                <a:latin typeface="华文行楷" panose="02010800040101010101" pitchFamily="2" charset="-122"/>
                <a:ea typeface="华文行楷" panose="02010800040101010101" pitchFamily="2" charset="-122"/>
                <a:sym typeface="+mn-ea"/>
              </a:rPr>
              <a:t>秦岭生态文明教育活动</a:t>
            </a:r>
            <a:br>
              <a:rPr altLang="zh-CN" dirty="0" sz="3200" lang="en-US">
                <a:solidFill>
                  <a:schemeClr val="bg1"/>
                </a:solidFill>
                <a:latin typeface="华文行楷" panose="02010800040101010101" pitchFamily="2" charset="-122"/>
                <a:ea typeface="华文行楷" panose="02010800040101010101" pitchFamily="2" charset="-122"/>
                <a:sym typeface="+mn-ea"/>
              </a:rPr>
            </a:br>
            <a:r>
              <a:rPr altLang="en-US" dirty="0" sz="3200" lang="zh-CN">
                <a:solidFill>
                  <a:schemeClr val="bg1"/>
                </a:solidFill>
                <a:latin typeface="华文行楷" panose="02010800040101010101" pitchFamily="2" charset="-122"/>
                <a:ea typeface="华文行楷" panose="02010800040101010101" pitchFamily="2" charset="-122"/>
                <a:sym typeface="+mn-ea"/>
              </a:rPr>
              <a:t>实践报告</a:t>
            </a:r>
            <a:endParaRPr altLang="en-US" dirty="0" sz="3200" lang="zh-CN">
              <a:solidFill>
                <a:schemeClr val="bg1"/>
              </a:solidFill>
              <a:latin typeface="华文行楷" panose="02010800040101010101" pitchFamily="2" charset="-122"/>
              <a:ea typeface="华文行楷" panose="02010800040101010101" pitchFamily="2" charset="-122"/>
            </a:endParaRPr>
          </a:p>
          <a:p>
            <a:r>
              <a:rPr altLang="en-US" dirty="0" sz="3200" lang="zh-CN" smtClean="0">
                <a:solidFill>
                  <a:schemeClr val="bg1"/>
                </a:solidFill>
                <a:latin typeface="华文行楷" panose="02010800040101010101" pitchFamily="2" charset="-122"/>
                <a:ea typeface="华文行楷" panose="02010800040101010101" pitchFamily="2" charset="-122"/>
                <a:sym typeface="+mn-ea"/>
              </a:rPr>
              <a:t>第二小分队</a:t>
            </a:r>
            <a:endParaRPr altLang="en-US" dirty="0" sz="3200" lang="zh-CN" smtClean="0">
              <a:solidFill>
                <a:schemeClr val="bg1"/>
              </a:solidFill>
              <a:latin typeface="华文行楷" panose="02010800040101010101" pitchFamily="2" charset="-122"/>
              <a:ea typeface="华文行楷" panose="02010800040101010101" pitchFamily="2" charset="-122"/>
              <a:sym typeface="+mn-ea"/>
            </a:endParaRPr>
          </a:p>
          <a:p>
            <a:pPr algn="l"/>
            <a:r>
              <a:rPr altLang="en-US" dirty="0" sz="3200" lang="zh-CN">
                <a:solidFill>
                  <a:schemeClr val="bg1"/>
                </a:solidFill>
                <a:latin typeface="华文行楷" panose="02010800040101010101" pitchFamily="2" charset="-122"/>
                <a:ea typeface="华文行楷" panose="02010800040101010101" pitchFamily="2" charset="-122"/>
              </a:rPr>
              <a:t>汇报人：万子涵</a:t>
            </a:r>
            <a:endParaRPr altLang="en-US" dirty="0" sz="3200" lang="zh-CN">
              <a:solidFill>
                <a:schemeClr val="bg1"/>
              </a:solidFill>
              <a:latin typeface="华文行楷" panose="02010800040101010101" pitchFamily="2" charset="-122"/>
              <a:ea typeface="华文行楷" panose="02010800040101010101" pitchFamily="2" charset="-122"/>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pic>
        <p:nvPicPr>
          <p:cNvPr id="2097168" name="图片 1"/>
          <p:cNvPicPr>
            <a:picLocks noChangeAspect="1"/>
          </p:cNvPicPr>
          <p:nvPr/>
        </p:nvPicPr>
        <p:blipFill>
          <a:blip xmlns:r="http://schemas.openxmlformats.org/officeDocument/2006/relationships" r:embed="rId1" cstate="print"/>
          <a:stretch>
            <a:fillRect/>
          </a:stretch>
        </p:blipFill>
        <p:spPr>
          <a:xfrm>
            <a:off x="1332314" y="401054"/>
            <a:ext cx="4045803" cy="6017844"/>
          </a:xfrm>
          <a:prstGeom prst="rect"/>
        </p:spPr>
      </p:pic>
      <p:sp>
        <p:nvSpPr>
          <p:cNvPr id="1048616" name="文本框 2"/>
          <p:cNvSpPr txBox="1"/>
          <p:nvPr/>
        </p:nvSpPr>
        <p:spPr>
          <a:xfrm>
            <a:off x="6836336" y="1745531"/>
            <a:ext cx="830997" cy="2716486"/>
          </a:xfrm>
          <a:prstGeom prst="rect"/>
          <a:noFill/>
        </p:spPr>
        <p:txBody>
          <a:bodyPr rtlCol="0" vert="eaVert" wrap="square">
            <a:spAutoFit/>
          </a:bodyPr>
          <a:p>
            <a:pPr>
              <a:lnSpc>
                <a:spcPct val="150000"/>
              </a:lnSpc>
            </a:pPr>
            <a:r>
              <a:rPr altLang="en-US" b="1" dirty="0" sz="2800" lang="zh-CN" spc="300">
                <a:solidFill>
                  <a:srgbClr val="F8F8F8">
                    <a:lumMod val="50000"/>
                  </a:srgbClr>
                </a:solidFill>
                <a:latin typeface="华文行楷" panose="02010800040101010101" pitchFamily="2" charset="-122"/>
                <a:ea typeface="华文行楷" panose="02010800040101010101" pitchFamily="2" charset="-122"/>
              </a:rPr>
              <a:t>遇见秦岭</a:t>
            </a:r>
            <a:endParaRPr altLang="en-US" b="1" dirty="0" sz="2800" lang="zh-CN" spc="300">
              <a:solidFill>
                <a:srgbClr val="F8F8F8">
                  <a:lumMod val="50000"/>
                </a:srgbClr>
              </a:solidFill>
              <a:latin typeface="华文行楷" panose="02010800040101010101" pitchFamily="2" charset="-122"/>
              <a:ea typeface="华文行楷" panose="02010800040101010101" pitchFamily="2" charset="-122"/>
            </a:endParaRPr>
          </a:p>
        </p:txBody>
      </p:sp>
      <p:sp>
        <p:nvSpPr>
          <p:cNvPr id="1048617" name="文本框 3"/>
          <p:cNvSpPr txBox="1"/>
          <p:nvPr/>
        </p:nvSpPr>
        <p:spPr>
          <a:xfrm>
            <a:off x="6213089" y="2493994"/>
            <a:ext cx="830997" cy="3307373"/>
          </a:xfrm>
          <a:prstGeom prst="rect"/>
          <a:noFill/>
        </p:spPr>
        <p:txBody>
          <a:bodyPr rtlCol="0" vert="eaVert" wrap="square">
            <a:spAutoFit/>
          </a:bodyPr>
          <a:p>
            <a:pPr>
              <a:lnSpc>
                <a:spcPct val="150000"/>
              </a:lnSpc>
            </a:pPr>
            <a:r>
              <a:rPr altLang="en-US" dirty="0" sz="2800" lang="zh-CN">
                <a:solidFill>
                  <a:srgbClr val="F8F8F8">
                    <a:lumMod val="50000"/>
                  </a:srgbClr>
                </a:solidFill>
                <a:latin typeface="华文行楷" panose="02010800040101010101" pitchFamily="2" charset="-122"/>
                <a:ea typeface="华文行楷" panose="02010800040101010101" pitchFamily="2" charset="-122"/>
              </a:rPr>
              <a:t>遇见最好的你们</a:t>
            </a:r>
            <a:endParaRPr altLang="en-US" dirty="0" sz="2800" lang="zh-CN">
              <a:solidFill>
                <a:srgbClr val="F8F8F8">
                  <a:lumMod val="50000"/>
                </a:srgbClr>
              </a:solidFill>
              <a:latin typeface="华文行楷" panose="02010800040101010101" pitchFamily="2" charset="-122"/>
              <a:ea typeface="华文行楷" panose="02010800040101010101" pitchFamily="2" charset="-122"/>
            </a:endParaRPr>
          </a:p>
        </p:txBody>
      </p:sp>
      <p:grpSp>
        <p:nvGrpSpPr>
          <p:cNvPr id="49" name="组合 5"/>
          <p:cNvGrpSpPr/>
          <p:nvPr/>
        </p:nvGrpSpPr>
        <p:grpSpPr>
          <a:xfrm>
            <a:off x="289421" y="632459"/>
            <a:ext cx="2979647" cy="583980"/>
            <a:chOff x="385892" y="632459"/>
            <a:chExt cx="3972863" cy="583980"/>
          </a:xfrm>
        </p:grpSpPr>
        <p:sp>
          <p:nvSpPr>
            <p:cNvPr id="1048618" name="TextBox 6"/>
            <p:cNvSpPr txBox="1"/>
            <p:nvPr/>
          </p:nvSpPr>
          <p:spPr>
            <a:xfrm>
              <a:off x="1054105" y="667952"/>
              <a:ext cx="3304650" cy="523220"/>
            </a:xfrm>
            <a:prstGeom prst="rect"/>
            <a:noFill/>
          </p:spPr>
          <p:txBody>
            <a:bodyPr rtlCol="0" wrap="square">
              <a:spAutoFit/>
            </a:bodyPr>
            <a:p>
              <a:r>
                <a:rPr altLang="zh-CN" dirty="0" sz="2800" lang="en-US" smtClean="0">
                  <a:solidFill>
                    <a:prstClr val="black"/>
                  </a:solidFill>
                  <a:latin typeface="华文行楷" panose="02010800040101010101" pitchFamily="2" charset="-122"/>
                  <a:ea typeface="华文行楷" panose="02010800040101010101" pitchFamily="2" charset="-122"/>
                </a:rPr>
                <a:t> </a:t>
              </a:r>
              <a:r>
                <a:rPr altLang="en-US" dirty="0" sz="2800" lang="zh-CN">
                  <a:solidFill>
                    <a:prstClr val="black"/>
                  </a:solidFill>
                  <a:latin typeface="华文行楷" panose="02010800040101010101" pitchFamily="2" charset="-122"/>
                  <a:ea typeface="华文行楷" panose="02010800040101010101" pitchFamily="2" charset="-122"/>
                </a:rPr>
                <a:t>感</a:t>
              </a:r>
              <a:r>
                <a:rPr altLang="en-US" dirty="0" sz="2800" lang="zh-CN" smtClean="0">
                  <a:solidFill>
                    <a:prstClr val="black"/>
                  </a:solidFill>
                  <a:latin typeface="华文行楷" panose="02010800040101010101" pitchFamily="2" charset="-122"/>
                  <a:ea typeface="华文行楷" panose="02010800040101010101" pitchFamily="2" charset="-122"/>
                </a:rPr>
                <a:t>悟</a:t>
              </a:r>
              <a:endParaRPr altLang="en-US" dirty="0" sz="2800" lang="zh-CN">
                <a:solidFill>
                  <a:prstClr val="black"/>
                </a:solidFill>
                <a:latin typeface="华文行楷" panose="02010800040101010101" pitchFamily="2" charset="-122"/>
                <a:ea typeface="华文行楷" panose="02010800040101010101" pitchFamily="2" charset="-122"/>
              </a:endParaRPr>
            </a:p>
          </p:txBody>
        </p:sp>
        <p:pic>
          <p:nvPicPr>
            <p:cNvPr id="2097169" name="图片 7"/>
            <p:cNvPicPr>
              <a:picLocks noChangeAspect="1"/>
            </p:cNvPicPr>
            <p:nvPr/>
          </p:nvPicPr>
          <p:blipFill>
            <a:blip xmlns:r="http://schemas.openxmlformats.org/officeDocument/2006/relationships" r:embed="rId2" cstate="print">
              <a:grayscl/>
            </a:blip>
            <a:stretch>
              <a:fillRect/>
            </a:stretch>
          </p:blipFill>
          <p:spPr>
            <a:xfrm>
              <a:off x="385892" y="632459"/>
              <a:ext cx="638229" cy="583980"/>
            </a:xfrm>
            <a:prstGeom prst="rect"/>
          </p:spPr>
        </p:pic>
      </p:grpSp>
    </p:spTree>
  </p:cSld>
  <p:clrMapOvr>
    <a:masterClrMapping/>
  </p:clrMapOvr>
  <p:transition/>
  <p:timing>
    <p:tnLst>
      <p:par>
        <p:cTn dur="indefinite" id="1" nodeType="tmRoot" restart="never">
          <p:childTnLst>
            <p:seq concurrent="1" nextAc="seek">
              <p:cTn dur="indefinite" id="2" nodeType="mainSeq">
                <p:childTnLst>
                  <p:par>
                    <p:cTn fill="hold" id="3">
                      <p:stCondLst>
                        <p:cond delay="indefinite"/>
                        <p:cond evt="onBegin" delay="0">
                          <p:tn val="2"/>
                        </p:cond>
                      </p:stCondLst>
                      <p:childTnLst>
                        <p:par>
                          <p:cTn fill="hold" id="4">
                            <p:stCondLst>
                              <p:cond delay="0"/>
                            </p:stCondLst>
                            <p:childTnLst>
                              <p:par>
                                <p:cTn fill="hold" grpId="0" id="5" nodeType="withEffect" presetClass="entr" presetID="16" presetSubtype="21">
                                  <p:stCondLst>
                                    <p:cond delay="0"/>
                                  </p:stCondLst>
                                  <p:childTnLst>
                                    <p:set>
                                      <p:cBhvr>
                                        <p:cTn dur="1" fill="hold" id="6">
                                          <p:stCondLst>
                                            <p:cond delay="0"/>
                                          </p:stCondLst>
                                        </p:cTn>
                                        <p:tgtEl>
                                          <p:spTgt spid="1048617"/>
                                        </p:tgtEl>
                                        <p:attrNameLst>
                                          <p:attrName>style.visibility</p:attrName>
                                        </p:attrNameLst>
                                      </p:cBhvr>
                                      <p:to>
                                        <p:strVal val="visible"/>
                                      </p:to>
                                    </p:set>
                                    <p:animEffect transition="in" filter="barn(inVertical)">
                                      <p:cBhvr>
                                        <p:cTn dur="500" id="7"/>
                                        <p:tgtEl>
                                          <p:spTgt spid="10486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19" name="TextBox 1"/>
          <p:cNvSpPr txBox="1"/>
          <p:nvPr/>
        </p:nvSpPr>
        <p:spPr>
          <a:xfrm>
            <a:off x="683950" y="1724432"/>
            <a:ext cx="7776864" cy="4247317"/>
          </a:xfrm>
          <a:prstGeom prst="rect"/>
          <a:noFill/>
        </p:spPr>
        <p:txBody>
          <a:bodyPr rtlCol="0" wrap="square">
            <a:spAutoFit/>
          </a:bodyPr>
          <a:p>
            <a:pPr indent="457200"/>
            <a:r>
              <a:rPr altLang="zh-CN" b="1" dirty="0" lang="zh-CN">
                <a:latin typeface="仿宋" panose="02010609060101010101" pitchFamily="49" charset="-122"/>
                <a:ea typeface="仿宋" panose="02010609060101010101" pitchFamily="49" charset="-122"/>
              </a:rPr>
              <a:t>童雪伦  </a:t>
            </a:r>
            <a:r>
              <a:rPr altLang="zh-CN" dirty="0" lang="zh-CN">
                <a:latin typeface="仿宋" panose="02010609060101010101" pitchFamily="49" charset="-122"/>
                <a:ea typeface="仿宋" panose="02010609060101010101" pitchFamily="49" charset="-122"/>
              </a:rPr>
              <a:t>我们从陕西的悠悠历史中看到了秦岭承载的深厚的文化内涵；在对秦岭自然环境的介绍中惊叹秦岭蕴藏的丰富矿产和奇妙的自然特征；在解秦岭生态系统时感叹秦岭的独特神奇。</a:t>
            </a:r>
            <a:endParaRPr altLang="zh-CN" dirty="0" lang="zh-CN">
              <a:latin typeface="仿宋" panose="02010609060101010101" pitchFamily="49" charset="-122"/>
              <a:ea typeface="仿宋" panose="02010609060101010101" pitchFamily="49" charset="-122"/>
            </a:endParaRPr>
          </a:p>
          <a:p>
            <a:pPr indent="457200"/>
            <a:r>
              <a:rPr altLang="zh-CN" dirty="0" lang="en-US">
                <a:latin typeface="仿宋" panose="02010609060101010101" pitchFamily="49" charset="-122"/>
                <a:ea typeface="仿宋" panose="02010609060101010101" pitchFamily="49" charset="-122"/>
              </a:rPr>
              <a:t> </a:t>
            </a:r>
            <a:endParaRPr altLang="zh-CN" dirty="0" lang="zh-CN">
              <a:latin typeface="仿宋" panose="02010609060101010101" pitchFamily="49" charset="-122"/>
              <a:ea typeface="仿宋" panose="02010609060101010101" pitchFamily="49" charset="-122"/>
            </a:endParaRPr>
          </a:p>
          <a:p>
            <a:pPr indent="457200"/>
            <a:r>
              <a:rPr altLang="zh-CN" b="1" dirty="0" lang="zh-CN">
                <a:latin typeface="仿宋" panose="02010609060101010101" pitchFamily="49" charset="-122"/>
                <a:ea typeface="仿宋" panose="02010609060101010101" pitchFamily="49" charset="-122"/>
              </a:rPr>
              <a:t>万子涵  </a:t>
            </a:r>
            <a:r>
              <a:rPr altLang="zh-CN" dirty="0" lang="zh-CN">
                <a:latin typeface="仿宋" panose="02010609060101010101" pitchFamily="49" charset="-122"/>
                <a:ea typeface="仿宋" panose="02010609060101010101" pitchFamily="49" charset="-122"/>
              </a:rPr>
              <a:t>最初，我们还会抱怨娱乐设施太少，而不久后就会惊奇地发现，在秦岭，面对一处景色久伫时，仿佛时光静止，全然忘却了时间的流逝。直到夜色渐袭，猛然清醒，才发现自己竟被这一山一水一草一木迷住了。</a:t>
            </a:r>
            <a:endParaRPr altLang="zh-CN" dirty="0" lang="zh-CN">
              <a:latin typeface="仿宋" panose="02010609060101010101" pitchFamily="49" charset="-122"/>
              <a:ea typeface="仿宋" panose="02010609060101010101" pitchFamily="49" charset="-122"/>
            </a:endParaRPr>
          </a:p>
          <a:p>
            <a:pPr indent="457200"/>
            <a:r>
              <a:rPr altLang="zh-CN" dirty="0" lang="en-US">
                <a:latin typeface="仿宋" panose="02010609060101010101" pitchFamily="49" charset="-122"/>
                <a:ea typeface="仿宋" panose="02010609060101010101" pitchFamily="49" charset="-122"/>
              </a:rPr>
              <a:t> </a:t>
            </a:r>
            <a:endParaRPr altLang="zh-CN" dirty="0" lang="zh-CN">
              <a:latin typeface="仿宋" panose="02010609060101010101" pitchFamily="49" charset="-122"/>
              <a:ea typeface="仿宋" panose="02010609060101010101" pitchFamily="49" charset="-122"/>
            </a:endParaRPr>
          </a:p>
          <a:p>
            <a:pPr indent="457200"/>
            <a:r>
              <a:rPr altLang="zh-CN" b="1" dirty="0" lang="zh-CN">
                <a:latin typeface="仿宋" panose="02010609060101010101" pitchFamily="49" charset="-122"/>
                <a:ea typeface="仿宋" panose="02010609060101010101" pitchFamily="49" charset="-122"/>
              </a:rPr>
              <a:t>陈元磊</a:t>
            </a:r>
            <a:r>
              <a:rPr altLang="zh-CN" b="1" dirty="0" lang="en-US">
                <a:latin typeface="仿宋" panose="02010609060101010101" pitchFamily="49" charset="-122"/>
                <a:ea typeface="仿宋" panose="02010609060101010101" pitchFamily="49" charset="-122"/>
              </a:rPr>
              <a:t>  </a:t>
            </a:r>
            <a:r>
              <a:rPr altLang="zh-CN" dirty="0" lang="zh-CN">
                <a:latin typeface="仿宋" panose="02010609060101010101" pitchFamily="49" charset="-122"/>
                <a:ea typeface="仿宋" panose="02010609060101010101" pitchFamily="49" charset="-122"/>
              </a:rPr>
              <a:t>清早上面对着大山洗漱，晚上后山有星星点点的萤火虫，令人心旷神怡，七天，足以令我爱上这个慢节奏的地方。</a:t>
            </a:r>
            <a:endParaRPr altLang="zh-CN" dirty="0" lang="zh-CN">
              <a:latin typeface="仿宋" panose="02010609060101010101" pitchFamily="49" charset="-122"/>
              <a:ea typeface="仿宋" panose="02010609060101010101" pitchFamily="49" charset="-122"/>
            </a:endParaRPr>
          </a:p>
          <a:p>
            <a:pPr indent="457200"/>
            <a:endParaRPr altLang="zh-CN" dirty="0" lang="en-US" smtClean="0">
              <a:latin typeface="仿宋" panose="02010609060101010101" pitchFamily="49" charset="-122"/>
              <a:ea typeface="仿宋" panose="02010609060101010101" pitchFamily="49" charset="-122"/>
            </a:endParaRPr>
          </a:p>
          <a:p>
            <a:pPr indent="457200"/>
            <a:r>
              <a:rPr altLang="zh-CN" b="1" dirty="0" lang="zh-CN" smtClean="0">
                <a:latin typeface="仿宋" panose="02010609060101010101" pitchFamily="49" charset="-122"/>
                <a:ea typeface="仿宋" panose="02010609060101010101" pitchFamily="49" charset="-122"/>
              </a:rPr>
              <a:t>杨</a:t>
            </a:r>
            <a:r>
              <a:rPr altLang="zh-CN" b="1" dirty="0" lang="zh-CN">
                <a:latin typeface="仿宋" panose="02010609060101010101" pitchFamily="49" charset="-122"/>
                <a:ea typeface="仿宋" panose="02010609060101010101" pitchFamily="49" charset="-122"/>
              </a:rPr>
              <a:t>晨晨</a:t>
            </a:r>
            <a:r>
              <a:rPr altLang="zh-CN" b="1" dirty="0" lang="en-US">
                <a:latin typeface="仿宋" panose="02010609060101010101" pitchFamily="49" charset="-122"/>
                <a:ea typeface="仿宋" panose="02010609060101010101" pitchFamily="49" charset="-122"/>
              </a:rPr>
              <a:t>  </a:t>
            </a:r>
            <a:r>
              <a:rPr altLang="zh-CN" dirty="0" lang="zh-CN">
                <a:latin typeface="仿宋" panose="02010609060101010101" pitchFamily="49" charset="-122"/>
                <a:ea typeface="仿宋" panose="02010609060101010101" pitchFamily="49" charset="-122"/>
              </a:rPr>
              <a:t>七天可能我们学不到太多的专业知识，但是亲身感受到了秦岭的自然美和人文美，遇到了一群可爱的人，经历了一些有趣的事，这便是最大的收获。</a:t>
            </a:r>
            <a:endParaRPr altLang="zh-CN" dirty="0" lang="zh-CN">
              <a:latin typeface="仿宋" panose="02010609060101010101" pitchFamily="49" charset="-122"/>
              <a:ea typeface="仿宋" panose="02010609060101010101" pitchFamily="49" charset="-122"/>
            </a:endParaRPr>
          </a:p>
          <a:p>
            <a:endParaRPr altLang="en-US" dirty="0" lang="zh-CN"/>
          </a:p>
        </p:txBody>
      </p:sp>
      <p:sp>
        <p:nvSpPr>
          <p:cNvPr id="1048620" name="矩形 3"/>
          <p:cNvSpPr/>
          <p:nvPr/>
        </p:nvSpPr>
        <p:spPr>
          <a:xfrm>
            <a:off x="453574" y="821674"/>
            <a:ext cx="7776863" cy="584775"/>
          </a:xfrm>
          <a:prstGeom prst="rect"/>
          <a:noFill/>
        </p:spPr>
        <p:txBody>
          <a:bodyPr bIns="45720" lIns="91440" rIns="91440" tIns="45720" wrap="square">
            <a:spAutoFit/>
          </a:bodyPr>
          <a:p>
            <a:r>
              <a:rPr altLang="en-US" b="1" cap="none" dirty="0" sz="3200" lang="zh-CN" spc="0" smtClean="0">
                <a:ln w="12700">
                  <a:solidFill>
                    <a:schemeClr val="tx2">
                      <a:satMod val="155000"/>
                    </a:schemeClr>
                  </a:solidFill>
                  <a:prstDash val="solid"/>
                </a:ln>
                <a:solidFill>
                  <a:schemeClr val="bg2">
                    <a:tint val="85000"/>
                    <a:satMod val="155000"/>
                  </a:schemeClr>
                </a:solidFill>
                <a:effectLst>
                  <a:outerShdw algn="tl" blurRad="41275" dir="1800000" dist="20320" rotWithShape="0">
                    <a:srgbClr val="000000">
                      <a:alpha val="40000"/>
                    </a:srgbClr>
                  </a:outerShdw>
                </a:effectLst>
              </a:rPr>
              <a:t>我们想对秦岭说</a:t>
            </a:r>
            <a:r>
              <a:rPr altLang="zh-CN" b="1" cap="none" dirty="0" sz="3200" lang="en-US" spc="0" smtClean="0">
                <a:ln w="12700">
                  <a:solidFill>
                    <a:schemeClr val="tx2">
                      <a:satMod val="155000"/>
                    </a:schemeClr>
                  </a:solidFill>
                  <a:prstDash val="solid"/>
                </a:ln>
                <a:solidFill>
                  <a:schemeClr val="bg2">
                    <a:tint val="85000"/>
                    <a:satMod val="155000"/>
                  </a:schemeClr>
                </a:solidFill>
                <a:effectLst>
                  <a:outerShdw algn="tl" blurRad="41275" dir="1800000" dist="20320" rotWithShape="0">
                    <a:srgbClr val="000000">
                      <a:alpha val="40000"/>
                    </a:srgbClr>
                  </a:outerShdw>
                </a:effectLst>
              </a:rPr>
              <a:t>……</a:t>
            </a:r>
            <a:endParaRPr altLang="en-US" b="1" cap="none" dirty="0" sz="3200" lang="zh-CN" spc="0">
              <a:ln w="12700">
                <a:solidFill>
                  <a:schemeClr val="tx2">
                    <a:satMod val="155000"/>
                  </a:schemeClr>
                </a:solidFill>
                <a:prstDash val="solid"/>
              </a:ln>
              <a:solidFill>
                <a:schemeClr val="bg2">
                  <a:tint val="85000"/>
                  <a:satMod val="155000"/>
                </a:schemeClr>
              </a:solidFill>
              <a:effectLst>
                <a:outerShdw algn="tl" blurRad="41275" dir="1800000" dist="20320" rotWithShape="0">
                  <a:srgbClr val="000000">
                    <a:alpha val="40000"/>
                  </a:srgbClr>
                </a:outerShdw>
              </a:effectLst>
            </a:endParaRP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21" name="矩形 1"/>
          <p:cNvSpPr/>
          <p:nvPr/>
        </p:nvSpPr>
        <p:spPr>
          <a:xfrm>
            <a:off x="481514" y="820404"/>
            <a:ext cx="7776863" cy="584775"/>
          </a:xfrm>
          <a:prstGeom prst="rect"/>
          <a:noFill/>
        </p:spPr>
        <p:txBody>
          <a:bodyPr bIns="45720" lIns="91440" rIns="91440" tIns="45720" wrap="square">
            <a:spAutoFit/>
          </a:bodyPr>
          <a:p>
            <a:r>
              <a:rPr altLang="en-US" b="1" cap="none" dirty="0" sz="3200" lang="zh-CN" spc="0" smtClean="0">
                <a:ln w="12700">
                  <a:solidFill>
                    <a:schemeClr val="tx2">
                      <a:satMod val="155000"/>
                    </a:schemeClr>
                  </a:solidFill>
                  <a:prstDash val="solid"/>
                </a:ln>
                <a:solidFill>
                  <a:schemeClr val="bg2">
                    <a:tint val="85000"/>
                    <a:satMod val="155000"/>
                  </a:schemeClr>
                </a:solidFill>
                <a:effectLst>
                  <a:outerShdw algn="tl" blurRad="41275" dir="1800000" dist="20320" rotWithShape="0">
                    <a:srgbClr val="000000">
                      <a:alpha val="40000"/>
                    </a:srgbClr>
                  </a:outerShdw>
                </a:effectLst>
              </a:rPr>
              <a:t>我们想对秦岭说</a:t>
            </a:r>
            <a:r>
              <a:rPr altLang="zh-CN" b="1" cap="none" dirty="0" sz="3200" lang="en-US" spc="0" smtClean="0">
                <a:ln w="12700">
                  <a:solidFill>
                    <a:schemeClr val="tx2">
                      <a:satMod val="155000"/>
                    </a:schemeClr>
                  </a:solidFill>
                  <a:prstDash val="solid"/>
                </a:ln>
                <a:solidFill>
                  <a:schemeClr val="bg2">
                    <a:tint val="85000"/>
                    <a:satMod val="155000"/>
                  </a:schemeClr>
                </a:solidFill>
                <a:effectLst>
                  <a:outerShdw algn="tl" blurRad="41275" dir="1800000" dist="20320" rotWithShape="0">
                    <a:srgbClr val="000000">
                      <a:alpha val="40000"/>
                    </a:srgbClr>
                  </a:outerShdw>
                </a:effectLst>
              </a:rPr>
              <a:t>……</a:t>
            </a:r>
            <a:endParaRPr altLang="en-US" b="1" cap="none" dirty="0" sz="3200" lang="zh-CN" spc="0">
              <a:ln w="12700">
                <a:solidFill>
                  <a:schemeClr val="tx2">
                    <a:satMod val="155000"/>
                  </a:schemeClr>
                </a:solidFill>
                <a:prstDash val="solid"/>
              </a:ln>
              <a:solidFill>
                <a:schemeClr val="bg2">
                  <a:tint val="85000"/>
                  <a:satMod val="155000"/>
                </a:schemeClr>
              </a:solidFill>
              <a:effectLst>
                <a:outerShdw algn="tl" blurRad="41275" dir="1800000" dist="20320" rotWithShape="0">
                  <a:srgbClr val="000000">
                    <a:alpha val="40000"/>
                  </a:srgbClr>
                </a:outerShdw>
              </a:effectLst>
            </a:endParaRPr>
          </a:p>
        </p:txBody>
      </p:sp>
      <p:sp>
        <p:nvSpPr>
          <p:cNvPr id="1048622" name="TextBox 3"/>
          <p:cNvSpPr txBox="1"/>
          <p:nvPr/>
        </p:nvSpPr>
        <p:spPr>
          <a:xfrm>
            <a:off x="684141" y="1907312"/>
            <a:ext cx="7776864" cy="3970318"/>
          </a:xfrm>
          <a:prstGeom prst="rect"/>
          <a:noFill/>
        </p:spPr>
        <p:txBody>
          <a:bodyPr rtlCol="0" wrap="square">
            <a:spAutoFit/>
          </a:bodyPr>
          <a:p>
            <a:pPr indent="457200"/>
            <a:r>
              <a:rPr altLang="zh-CN" b="1" dirty="0" lang="zh-CN">
                <a:latin typeface="仿宋" panose="02010609060101010101" pitchFamily="49" charset="-122"/>
                <a:ea typeface="仿宋" panose="02010609060101010101" pitchFamily="49" charset="-122"/>
              </a:rPr>
              <a:t>邓梦婷</a:t>
            </a:r>
            <a:r>
              <a:rPr altLang="zh-CN" b="1" dirty="0" lang="en-US">
                <a:latin typeface="仿宋" panose="02010609060101010101" pitchFamily="49" charset="-122"/>
                <a:ea typeface="仿宋" panose="02010609060101010101" pitchFamily="49" charset="-122"/>
              </a:rPr>
              <a:t>  </a:t>
            </a:r>
            <a:r>
              <a:rPr altLang="zh-CN" dirty="0" lang="zh-CN">
                <a:latin typeface="仿宋" panose="02010609060101010101" pitchFamily="49" charset="-122"/>
                <a:ea typeface="仿宋" panose="02010609060101010101" pitchFamily="49" charset="-122"/>
              </a:rPr>
              <a:t>一个礼拜的秦岭之行虽不如在学校这般舒适方便，但青山绿水相映、花鸟虫草相伴的生活却令我流连忘返。</a:t>
            </a:r>
            <a:endParaRPr altLang="zh-CN" dirty="0" lang="zh-CN">
              <a:latin typeface="仿宋" panose="02010609060101010101" pitchFamily="49" charset="-122"/>
              <a:ea typeface="仿宋" panose="02010609060101010101" pitchFamily="49" charset="-122"/>
            </a:endParaRPr>
          </a:p>
          <a:p>
            <a:pPr indent="457200"/>
            <a:r>
              <a:rPr altLang="zh-CN" dirty="0" lang="en-US">
                <a:latin typeface="仿宋" panose="02010609060101010101" pitchFamily="49" charset="-122"/>
                <a:ea typeface="仿宋" panose="02010609060101010101" pitchFamily="49" charset="-122"/>
              </a:rPr>
              <a:t> </a:t>
            </a:r>
            <a:endParaRPr altLang="zh-CN" dirty="0" lang="zh-CN">
              <a:latin typeface="仿宋" panose="02010609060101010101" pitchFamily="49" charset="-122"/>
              <a:ea typeface="仿宋" panose="02010609060101010101" pitchFamily="49" charset="-122"/>
            </a:endParaRPr>
          </a:p>
          <a:p>
            <a:pPr indent="457200"/>
            <a:r>
              <a:rPr altLang="zh-CN" b="1" dirty="0" lang="zh-CN">
                <a:latin typeface="仿宋" panose="02010609060101010101" pitchFamily="49" charset="-122"/>
                <a:ea typeface="仿宋" panose="02010609060101010101" pitchFamily="49" charset="-122"/>
              </a:rPr>
              <a:t>高馨园</a:t>
            </a:r>
            <a:r>
              <a:rPr altLang="zh-CN" b="1" dirty="0" lang="en-US">
                <a:latin typeface="仿宋" panose="02010609060101010101" pitchFamily="49" charset="-122"/>
                <a:ea typeface="仿宋" panose="02010609060101010101" pitchFamily="49" charset="-122"/>
              </a:rPr>
              <a:t>  </a:t>
            </a:r>
            <a:r>
              <a:rPr altLang="zh-CN" dirty="0" lang="zh-CN">
                <a:latin typeface="仿宋" panose="02010609060101010101" pitchFamily="49" charset="-122"/>
                <a:ea typeface="仿宋" panose="02010609060101010101" pitchFamily="49" charset="-122"/>
              </a:rPr>
              <a:t>短暂的七日修行路很快就结束了，然而老师教授的知识不会消失，同学们之间的友谊仍将持续，秦岭之美仍在云雾缭绕中散发它的美。</a:t>
            </a:r>
            <a:endParaRPr altLang="zh-CN" dirty="0" lang="zh-CN">
              <a:latin typeface="仿宋" panose="02010609060101010101" pitchFamily="49" charset="-122"/>
              <a:ea typeface="仿宋" panose="02010609060101010101" pitchFamily="49" charset="-122"/>
            </a:endParaRPr>
          </a:p>
          <a:p>
            <a:pPr indent="457200"/>
            <a:r>
              <a:rPr altLang="zh-CN" dirty="0" lang="en-US">
                <a:latin typeface="仿宋" panose="02010609060101010101" pitchFamily="49" charset="-122"/>
                <a:ea typeface="仿宋" panose="02010609060101010101" pitchFamily="49" charset="-122"/>
              </a:rPr>
              <a:t> </a:t>
            </a:r>
            <a:endParaRPr altLang="zh-CN" dirty="0" lang="zh-CN">
              <a:latin typeface="仿宋" panose="02010609060101010101" pitchFamily="49" charset="-122"/>
              <a:ea typeface="仿宋" panose="02010609060101010101" pitchFamily="49" charset="-122"/>
            </a:endParaRPr>
          </a:p>
          <a:p>
            <a:pPr indent="457200"/>
            <a:r>
              <a:rPr altLang="zh-CN" b="1" dirty="0" lang="zh-CN" smtClean="0">
                <a:latin typeface="仿宋" panose="02010609060101010101" pitchFamily="49" charset="-122"/>
                <a:ea typeface="仿宋" panose="02010609060101010101" pitchFamily="49" charset="-122"/>
              </a:rPr>
              <a:t>王</a:t>
            </a:r>
            <a:r>
              <a:rPr altLang="zh-CN" b="1" dirty="0" lang="zh-CN">
                <a:latin typeface="仿宋" panose="02010609060101010101" pitchFamily="49" charset="-122"/>
                <a:ea typeface="仿宋" panose="02010609060101010101" pitchFamily="49" charset="-122"/>
              </a:rPr>
              <a:t>纪华</a:t>
            </a:r>
            <a:r>
              <a:rPr altLang="zh-CN" b="1" dirty="0" lang="en-US">
                <a:latin typeface="仿宋" panose="02010609060101010101" pitchFamily="49" charset="-122"/>
                <a:ea typeface="仿宋" panose="02010609060101010101" pitchFamily="49" charset="-122"/>
              </a:rPr>
              <a:t>  </a:t>
            </a:r>
            <a:r>
              <a:rPr altLang="zh-CN" dirty="0" lang="zh-CN">
                <a:latin typeface="仿宋" panose="02010609060101010101" pitchFamily="49" charset="-122"/>
                <a:ea typeface="仿宋" panose="02010609060101010101" pitchFamily="49" charset="-122"/>
              </a:rPr>
              <a:t>从人文和生态角度观察秦岭，对专业景观设计的学习大有裨益；也从内心感受到了环境的重要性，壮阔奇特的秦岭资源令我们目不暇接</a:t>
            </a:r>
            <a:r>
              <a:rPr altLang="zh-CN" dirty="0" lang="en-US">
                <a:latin typeface="仿宋" panose="02010609060101010101" pitchFamily="49" charset="-122"/>
                <a:ea typeface="仿宋" panose="02010609060101010101" pitchFamily="49" charset="-122"/>
              </a:rPr>
              <a:t>,</a:t>
            </a:r>
            <a:r>
              <a:rPr altLang="zh-CN" dirty="0" lang="zh-CN">
                <a:latin typeface="仿宋" panose="02010609060101010101" pitchFamily="49" charset="-122"/>
                <a:ea typeface="仿宋" panose="02010609060101010101" pitchFamily="49" charset="-122"/>
              </a:rPr>
              <a:t>这七天我们受益匪浅。</a:t>
            </a:r>
            <a:endParaRPr altLang="zh-CN" dirty="0" lang="zh-CN">
              <a:latin typeface="仿宋" panose="02010609060101010101" pitchFamily="49" charset="-122"/>
              <a:ea typeface="仿宋" panose="02010609060101010101" pitchFamily="49" charset="-122"/>
            </a:endParaRPr>
          </a:p>
          <a:p>
            <a:pPr indent="457200"/>
            <a:r>
              <a:rPr altLang="zh-CN" dirty="0" lang="en-US">
                <a:latin typeface="仿宋" panose="02010609060101010101" pitchFamily="49" charset="-122"/>
                <a:ea typeface="仿宋" panose="02010609060101010101" pitchFamily="49" charset="-122"/>
              </a:rPr>
              <a:t> </a:t>
            </a:r>
            <a:endParaRPr altLang="zh-CN" dirty="0" lang="zh-CN">
              <a:latin typeface="仿宋" panose="02010609060101010101" pitchFamily="49" charset="-122"/>
              <a:ea typeface="仿宋" panose="02010609060101010101" pitchFamily="49" charset="-122"/>
            </a:endParaRPr>
          </a:p>
          <a:p>
            <a:pPr indent="457200"/>
            <a:r>
              <a:rPr altLang="zh-CN" b="1" dirty="0" lang="zh-CN" smtClean="0">
                <a:latin typeface="仿宋" panose="02010609060101010101" pitchFamily="49" charset="-122"/>
                <a:ea typeface="仿宋" panose="02010609060101010101" pitchFamily="49" charset="-122"/>
              </a:rPr>
              <a:t>耿</a:t>
            </a:r>
            <a:r>
              <a:rPr altLang="zh-CN" b="1" dirty="0" lang="en-US" smtClean="0">
                <a:latin typeface="仿宋" panose="02010609060101010101" pitchFamily="49" charset="-122"/>
                <a:ea typeface="仿宋" panose="02010609060101010101" pitchFamily="49" charset="-122"/>
              </a:rPr>
              <a:t> </a:t>
            </a:r>
            <a:r>
              <a:rPr altLang="zh-CN" b="1" dirty="0" lang="zh-CN" smtClean="0">
                <a:latin typeface="仿宋" panose="02010609060101010101" pitchFamily="49" charset="-122"/>
                <a:ea typeface="仿宋" panose="02010609060101010101" pitchFamily="49" charset="-122"/>
              </a:rPr>
              <a:t>芳</a:t>
            </a:r>
            <a:r>
              <a:rPr altLang="zh-CN" b="1" dirty="0" lang="en-US" smtClean="0">
                <a:latin typeface="仿宋" panose="02010609060101010101" pitchFamily="49" charset="-122"/>
                <a:ea typeface="仿宋" panose="02010609060101010101" pitchFamily="49" charset="-122"/>
              </a:rPr>
              <a:t>  </a:t>
            </a:r>
            <a:r>
              <a:rPr altLang="zh-CN" dirty="0" lang="zh-CN">
                <a:latin typeface="仿宋" panose="02010609060101010101" pitchFamily="49" charset="-122"/>
                <a:ea typeface="仿宋" panose="02010609060101010101" pitchFamily="49" charset="-122"/>
              </a:rPr>
              <a:t>这次秦岭生态文明教育活动使我们学习了与此有关的知识、增加意识，并不断为此去努力，我们也必将所学运用于实践，做到知行合一，方不辜负学院举办此次活动的初衷。</a:t>
            </a:r>
            <a:endParaRPr altLang="zh-CN" dirty="0" lang="zh-CN">
              <a:latin typeface="仿宋" panose="02010609060101010101" pitchFamily="49" charset="-122"/>
              <a:ea typeface="仿宋" panose="02010609060101010101" pitchFamily="49" charset="-122"/>
            </a:endParaRPr>
          </a:p>
          <a:p>
            <a:pPr indent="457200"/>
            <a:endParaRPr altLang="en-US" dirty="0" lang="zh-CN">
              <a:latin typeface="仿宋" panose="02010609060101010101" pitchFamily="49" charset="-122"/>
              <a:ea typeface="仿宋" panose="02010609060101010101" pitchFamily="49" charset="-122"/>
            </a:endParaRPr>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23" name="矩形 2"/>
          <p:cNvSpPr/>
          <p:nvPr/>
        </p:nvSpPr>
        <p:spPr>
          <a:xfrm>
            <a:off x="548187" y="549966"/>
            <a:ext cx="3046027" cy="769441"/>
          </a:xfrm>
          <a:prstGeom prst="rect"/>
          <a:noFill/>
        </p:spPr>
        <p:txBody>
          <a:bodyPr bIns="45720" lIns="91440" rIns="91440" tIns="45720" wrap="none">
            <a:spAutoFit/>
          </a:bodyPr>
          <a:p>
            <a:pPr algn="ctr"/>
            <a:r>
              <a:rPr altLang="en-US" b="1" cap="none" dirty="0" sz="4400" lang="zh-CN" spc="5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秦岭寄语：</a:t>
            </a:r>
            <a:endParaRPr altLang="en-US" b="1" cap="none" dirty="0" sz="4400" lang="zh-CN" spc="5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048624" name="TextBox 3"/>
          <p:cNvSpPr txBox="1"/>
          <p:nvPr/>
        </p:nvSpPr>
        <p:spPr>
          <a:xfrm>
            <a:off x="539810" y="1417598"/>
            <a:ext cx="3816424" cy="4801314"/>
          </a:xfrm>
          <a:prstGeom prst="rect"/>
          <a:noFill/>
        </p:spPr>
        <p:txBody>
          <a:bodyPr rtlCol="0" wrap="square">
            <a:spAutoFit/>
          </a:bodyPr>
          <a:p>
            <a:pPr indent="457200"/>
            <a:r>
              <a:rPr altLang="en-US" dirty="0" lang="zh-CN">
                <a:latin typeface="仿宋" panose="02010609060101010101" pitchFamily="49" charset="-122"/>
                <a:ea typeface="仿宋" panose="02010609060101010101" pitchFamily="49" charset="-122"/>
              </a:rPr>
              <a:t>秦岭山美水美人更美，生活在秦岭的人家，小心翼翼的呵护这片净土。这些年，他们的环境意识明显提高，不再乱扔垃圾，不再滥砍乱伐，不再滥烧煤炭，上至老下至小，都知道保护环境就是保护他们生活的美好家园。街谈巷语，不乏人们对自然环境的担忧与关心，家长里短，人们脸上洋溢的是对秦岭的热爱。调研的学生们也不禁为乡民们所感染，绿意盎然的高山草甸上，不同色彩的人影正弯腰捡拾路旁的垃圾。望着几大袋垃圾，我们既有按捺不住的成就感，也有情不自禁的呼声：</a:t>
            </a:r>
            <a:r>
              <a:rPr altLang="en-US" b="1" dirty="0" lang="zh-CN">
                <a:latin typeface="仿宋" panose="02010609060101010101" pitchFamily="49" charset="-122"/>
                <a:ea typeface="仿宋" panose="02010609060101010101" pitchFamily="49" charset="-122"/>
              </a:rPr>
              <a:t>希望来这里体验自然之美的人们，能够以身作则，共同保卫这片美好</a:t>
            </a:r>
            <a:r>
              <a:rPr altLang="zh-CN" b="1" dirty="0" lang="en-US">
                <a:latin typeface="仿宋" panose="02010609060101010101" pitchFamily="49" charset="-122"/>
                <a:ea typeface="仿宋" panose="02010609060101010101" pitchFamily="49" charset="-122"/>
              </a:rPr>
              <a:t>!</a:t>
            </a:r>
            <a:endParaRPr altLang="en-US" b="1" dirty="0" lang="zh-CN">
              <a:latin typeface="仿宋" panose="02010609060101010101" pitchFamily="49" charset="-122"/>
              <a:ea typeface="仿宋" panose="02010609060101010101" pitchFamily="49" charset="-122"/>
            </a:endParaRPr>
          </a:p>
        </p:txBody>
      </p:sp>
      <p:pic>
        <p:nvPicPr>
          <p:cNvPr id="2097170" name="图片 5"/>
          <p:cNvPicPr>
            <a:picLocks noChangeAspect="1"/>
          </p:cNvPicPr>
          <p:nvPr/>
        </p:nvPicPr>
        <p:blipFill>
          <a:blip xmlns:r="http://schemas.openxmlformats.org/officeDocument/2006/relationships" r:embed="rId1" cstate="print"/>
          <a:stretch>
            <a:fillRect/>
          </a:stretch>
        </p:blipFill>
        <p:spPr>
          <a:xfrm>
            <a:off x="4355976" y="1417598"/>
            <a:ext cx="4248682" cy="4801313"/>
          </a:xfrm>
          <a:prstGeom prst="rect"/>
        </p:spPr>
      </p:pic>
    </p:spTree>
  </p:cSld>
  <p:clrMapOvr>
    <a:masterClrMapping/>
  </p:clrMapOvr>
  <p:transition/>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25" name="矩形 2"/>
          <p:cNvSpPr/>
          <p:nvPr/>
        </p:nvSpPr>
        <p:spPr>
          <a:xfrm>
            <a:off x="0" y="0"/>
            <a:ext cx="9144000" cy="6858000"/>
          </a:xfrm>
          <a:prstGeom prst="rect"/>
          <a:solidFill>
            <a:schemeClr val="tx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p>
        </p:txBody>
      </p:sp>
      <p:sp>
        <p:nvSpPr>
          <p:cNvPr id="1048626" name="文本框 5"/>
          <p:cNvSpPr txBox="1"/>
          <p:nvPr/>
        </p:nvSpPr>
        <p:spPr>
          <a:xfrm>
            <a:off x="2627630" y="2413000"/>
            <a:ext cx="4437380" cy="3692525"/>
          </a:xfrm>
          <a:prstGeom prst="rect"/>
          <a:noFill/>
        </p:spPr>
        <p:txBody>
          <a:bodyPr rtlCol="0" wrap="square">
            <a:spAutoFit/>
          </a:bodyPr>
          <a:p>
            <a:r>
              <a:rPr altLang="en-US" dirty="0" sz="5400" lang="zh-CN" smtClean="0">
                <a:solidFill>
                  <a:schemeClr val="bg1"/>
                </a:solidFill>
                <a:latin typeface="华文行楷" panose="02010800040101010101" pitchFamily="2" charset="-122"/>
                <a:ea typeface="华文行楷" panose="02010800040101010101" pitchFamily="2" charset="-122"/>
                <a:sym typeface="+mn-ea"/>
              </a:rPr>
              <a:t>谢谢观看</a:t>
            </a:r>
            <a:endParaRPr altLang="en-US" dirty="0" sz="5400" lang="zh-CN" smtClean="0">
              <a:solidFill>
                <a:schemeClr val="bg1"/>
              </a:solidFill>
              <a:latin typeface="华文行楷" panose="02010800040101010101" pitchFamily="2" charset="-122"/>
              <a:ea typeface="华文行楷" panose="02010800040101010101" pitchFamily="2" charset="-122"/>
              <a:sym typeface="+mn-ea"/>
            </a:endParaRPr>
          </a:p>
          <a:p>
            <a:endParaRPr altLang="en-US" dirty="0" sz="5400" lang="zh-CN" smtClean="0">
              <a:solidFill>
                <a:schemeClr val="bg1"/>
              </a:solidFill>
              <a:latin typeface="华文行楷" panose="02010800040101010101" pitchFamily="2" charset="-122"/>
              <a:ea typeface="华文行楷" panose="02010800040101010101" pitchFamily="2" charset="-122"/>
              <a:sym typeface="+mn-ea"/>
            </a:endParaRPr>
          </a:p>
          <a:p>
            <a:r>
              <a:rPr altLang="en-US" dirty="0" sz="3600" lang="zh-CN">
                <a:solidFill>
                  <a:schemeClr val="bg1"/>
                </a:solidFill>
                <a:latin typeface="华文行楷" panose="02010800040101010101" pitchFamily="2" charset="-122"/>
                <a:ea typeface="华文行楷" panose="02010800040101010101" pitchFamily="2" charset="-122"/>
              </a:rPr>
              <a:t>不足之处恳请各位老师、同学们批评指正</a:t>
            </a:r>
            <a:endParaRPr altLang="en-US" dirty="0" sz="5400" lang="zh-CN">
              <a:solidFill>
                <a:schemeClr val="bg1"/>
              </a:solidFill>
              <a:latin typeface="华文行楷" panose="02010800040101010101" pitchFamily="2" charset="-122"/>
              <a:ea typeface="华文行楷" panose="02010800040101010101" pitchFamily="2" charset="-122"/>
            </a:endParaRPr>
          </a:p>
          <a:p>
            <a:endParaRPr altLang="en-US" sz="5400" lang="zh-CN"/>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90" name="矩形 40"/>
          <p:cNvSpPr/>
          <p:nvPr/>
        </p:nvSpPr>
        <p:spPr>
          <a:xfrm>
            <a:off x="472166" y="873278"/>
            <a:ext cx="8636945" cy="4704521"/>
          </a:xfrm>
          <a:prstGeom prst="rect"/>
          <a:solidFill>
            <a:schemeClr val="bg1">
              <a:alpha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sz="2400" lang="zh-CN">
              <a:solidFill>
                <a:prstClr val="white"/>
              </a:solidFill>
            </a:endParaRPr>
          </a:p>
        </p:txBody>
      </p:sp>
      <p:sp>
        <p:nvSpPr>
          <p:cNvPr id="1048591" name="文本框 20"/>
          <p:cNvSpPr txBox="1"/>
          <p:nvPr/>
        </p:nvSpPr>
        <p:spPr>
          <a:xfrm>
            <a:off x="749777" y="641118"/>
            <a:ext cx="2418080" cy="1399541"/>
          </a:xfrm>
          <a:prstGeom prst="rect"/>
          <a:noFill/>
        </p:spPr>
        <p:txBody>
          <a:bodyPr rtlCol="0" wrap="none">
            <a:spAutoFit/>
          </a:bodyPr>
          <a:p>
            <a:r>
              <a:rPr altLang="en-US" dirty="0" sz="8800" lang="zh-CN">
                <a:solidFill>
                  <a:prstClr val="black"/>
                </a:solidFill>
                <a:latin typeface="方正大标宋_GBK" panose="03000509000000000000" pitchFamily="65" charset="-122"/>
                <a:ea typeface="方正大标宋_GBK" panose="03000509000000000000" pitchFamily="65" charset="-122"/>
              </a:rPr>
              <a:t>我们</a:t>
            </a:r>
            <a:endParaRPr altLang="en-US" dirty="0" sz="8800" lang="zh-CN">
              <a:solidFill>
                <a:prstClr val="black"/>
              </a:solidFill>
              <a:latin typeface="方正大标宋_GBK" panose="03000509000000000000" pitchFamily="65" charset="-122"/>
              <a:ea typeface="方正大标宋_GBK" panose="03000509000000000000" pitchFamily="65" charset="-122"/>
            </a:endParaRPr>
          </a:p>
        </p:txBody>
      </p:sp>
      <p:grpSp>
        <p:nvGrpSpPr>
          <p:cNvPr id="33" name="组合 38"/>
          <p:cNvGrpSpPr/>
          <p:nvPr/>
        </p:nvGrpSpPr>
        <p:grpSpPr>
          <a:xfrm>
            <a:off x="4662154" y="1526821"/>
            <a:ext cx="3709036" cy="3877531"/>
            <a:chOff x="4433380" y="1091322"/>
            <a:chExt cx="3709035" cy="3548915"/>
          </a:xfrm>
        </p:grpSpPr>
        <p:sp>
          <p:nvSpPr>
            <p:cNvPr id="1048592" name="文本框 22"/>
            <p:cNvSpPr txBox="1"/>
            <p:nvPr/>
          </p:nvSpPr>
          <p:spPr>
            <a:xfrm>
              <a:off x="4433380" y="2970336"/>
              <a:ext cx="430887" cy="1192561"/>
            </a:xfrm>
            <a:prstGeom prst="rect"/>
            <a:noFill/>
          </p:spPr>
          <p:txBody>
            <a:bodyPr rtlCol="0" vert="eaVert" wrap="square">
              <a:spAutoFit/>
            </a:bodyPr>
            <a:p>
              <a:r>
                <a:rPr altLang="en-US" dirty="0" sz="1600" lang="zh-CN">
                  <a:solidFill>
                    <a:prstClr val="black"/>
                  </a:solidFill>
                  <a:latin typeface="华文行楷" panose="02010800040101010101" pitchFamily="2" charset="-122"/>
                  <a:ea typeface="华文行楷" panose="02010800040101010101" pitchFamily="2" charset="-122"/>
                </a:rPr>
                <a:t>第二小分队</a:t>
              </a:r>
              <a:endParaRPr altLang="en-US" dirty="0" sz="1600" lang="zh-CN">
                <a:solidFill>
                  <a:prstClr val="black"/>
                </a:solidFill>
                <a:latin typeface="华文行楷" panose="02010800040101010101" pitchFamily="2" charset="-122"/>
                <a:ea typeface="华文行楷" panose="02010800040101010101" pitchFamily="2" charset="-122"/>
              </a:endParaRPr>
            </a:p>
          </p:txBody>
        </p:sp>
        <p:pic>
          <p:nvPicPr>
            <p:cNvPr id="2097152" name="图片 23"/>
            <p:cNvPicPr>
              <a:picLocks noChangeAspect="1"/>
            </p:cNvPicPr>
            <p:nvPr/>
          </p:nvPicPr>
          <p:blipFill>
            <a:blip xmlns:r="http://schemas.openxmlformats.org/officeDocument/2006/relationships" r:embed="rId1" cstate="print"/>
            <a:stretch>
              <a:fillRect/>
            </a:stretch>
          </p:blipFill>
          <p:spPr>
            <a:xfrm>
              <a:off x="4580279" y="4014636"/>
              <a:ext cx="244810" cy="625601"/>
            </a:xfrm>
            <a:prstGeom prst="rect"/>
          </p:spPr>
        </p:pic>
        <p:sp>
          <p:nvSpPr>
            <p:cNvPr id="1048593" name="文本框 24"/>
            <p:cNvSpPr txBox="1"/>
            <p:nvPr/>
          </p:nvSpPr>
          <p:spPr>
            <a:xfrm>
              <a:off x="7496084" y="1271041"/>
              <a:ext cx="646331" cy="2891857"/>
            </a:xfrm>
            <a:prstGeom prst="rect"/>
            <a:noFill/>
          </p:spPr>
          <p:txBody>
            <a:bodyPr rtlCol="0" vert="eaVert" wrap="square">
              <a:spAutoFit/>
            </a:bodyPr>
            <a:p>
              <a:pPr>
                <a:lnSpc>
                  <a:spcPct val="150000"/>
                </a:lnSpc>
                <a:spcBef>
                  <a:spcPct val="0"/>
                </a:spcBef>
              </a:pPr>
              <a:r>
                <a:rPr altLang="en-US" b="1" dirty="0" sz="2000" lang="zh-CN">
                  <a:solidFill>
                    <a:prstClr val="black"/>
                  </a:solidFill>
                  <a:latin typeface="华文行楷" panose="02010800040101010101" pitchFamily="2" charset="-122"/>
                  <a:ea typeface="华文行楷" panose="02010800040101010101" pitchFamily="2" charset="-122"/>
                </a:rPr>
                <a:t>指导老师  </a:t>
              </a:r>
              <a:r>
                <a:rPr altLang="en-US" dirty="0" sz="2000" lang="zh-CN">
                  <a:solidFill>
                    <a:prstClr val="black"/>
                  </a:solidFill>
                  <a:latin typeface="华文行楷" panose="02010800040101010101" pitchFamily="2" charset="-122"/>
                  <a:ea typeface="华文行楷" panose="02010800040101010101" pitchFamily="2" charset="-122"/>
                </a:rPr>
                <a:t>申    蕾</a:t>
              </a:r>
              <a:endParaRPr altLang="en-US" dirty="0" sz="2000" lang="zh-CN">
                <a:solidFill>
                  <a:prstClr val="black"/>
                </a:solidFill>
                <a:latin typeface="华文行楷" panose="02010800040101010101" pitchFamily="2" charset="-122"/>
                <a:ea typeface="华文行楷" panose="02010800040101010101" pitchFamily="2" charset="-122"/>
              </a:endParaRPr>
            </a:p>
          </p:txBody>
        </p:sp>
        <p:cxnSp>
          <p:nvCxnSpPr>
            <p:cNvPr id="3145728" name="直接连接符 25"/>
            <p:cNvCxnSpPr>
              <a:cxnSpLocks/>
            </p:cNvCxnSpPr>
            <p:nvPr/>
          </p:nvCxnSpPr>
          <p:spPr>
            <a:xfrm>
              <a:off x="7982326" y="1091322"/>
              <a:ext cx="4556" cy="3251295"/>
            </a:xfrm>
            <a:prstGeom prst="line"/>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8594" name="文本框 26"/>
            <p:cNvSpPr txBox="1"/>
            <p:nvPr/>
          </p:nvSpPr>
          <p:spPr>
            <a:xfrm>
              <a:off x="6985833" y="1137960"/>
              <a:ext cx="646331" cy="2891857"/>
            </a:xfrm>
            <a:prstGeom prst="rect"/>
            <a:noFill/>
          </p:spPr>
          <p:txBody>
            <a:bodyPr rtlCol="0" vert="eaVert" wrap="square">
              <a:spAutoFit/>
            </a:bodyPr>
            <a:p>
              <a:pPr>
                <a:lnSpc>
                  <a:spcPct val="150000"/>
                </a:lnSpc>
                <a:spcBef>
                  <a:spcPct val="0"/>
                </a:spcBef>
              </a:pPr>
              <a:r>
                <a:rPr altLang="en-US" dirty="0" sz="2000" lang="zh-CN">
                  <a:solidFill>
                    <a:prstClr val="black"/>
                  </a:solidFill>
                  <a:latin typeface="华文行楷" panose="02010800040101010101" pitchFamily="2" charset="-122"/>
                  <a:ea typeface="华文行楷" panose="02010800040101010101" pitchFamily="2" charset="-122"/>
                </a:rPr>
                <a:t>  </a:t>
              </a:r>
              <a:r>
                <a:rPr altLang="en-US" b="1" dirty="0" sz="2000" lang="zh-CN">
                  <a:solidFill>
                    <a:prstClr val="black"/>
                  </a:solidFill>
                  <a:latin typeface="华文行楷" panose="02010800040101010101" pitchFamily="2" charset="-122"/>
                  <a:ea typeface="华文行楷" panose="02010800040101010101" pitchFamily="2" charset="-122"/>
                </a:rPr>
                <a:t> 汇报人     </a:t>
              </a:r>
              <a:r>
                <a:rPr altLang="en-US" dirty="0" sz="2000" lang="zh-CN">
                  <a:solidFill>
                    <a:prstClr val="black"/>
                  </a:solidFill>
                  <a:latin typeface="华文行楷" panose="02010800040101010101" pitchFamily="2" charset="-122"/>
                  <a:ea typeface="华文行楷" panose="02010800040101010101" pitchFamily="2" charset="-122"/>
                </a:rPr>
                <a:t>万子涵</a:t>
              </a:r>
              <a:endParaRPr altLang="en-US" dirty="0" sz="2000" lang="zh-CN">
                <a:solidFill>
                  <a:prstClr val="black"/>
                </a:solidFill>
                <a:latin typeface="华文行楷" panose="02010800040101010101" pitchFamily="2" charset="-122"/>
                <a:ea typeface="华文行楷" panose="02010800040101010101" pitchFamily="2" charset="-122"/>
              </a:endParaRPr>
            </a:p>
          </p:txBody>
        </p:sp>
        <p:cxnSp>
          <p:nvCxnSpPr>
            <p:cNvPr id="3145729" name="直接连接符 27"/>
            <p:cNvCxnSpPr>
              <a:cxnSpLocks/>
            </p:cNvCxnSpPr>
            <p:nvPr/>
          </p:nvCxnSpPr>
          <p:spPr>
            <a:xfrm>
              <a:off x="7524614" y="1093008"/>
              <a:ext cx="4556" cy="3251295"/>
            </a:xfrm>
            <a:prstGeom prst="line"/>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8595" name="文本框 28"/>
            <p:cNvSpPr txBox="1"/>
            <p:nvPr/>
          </p:nvSpPr>
          <p:spPr>
            <a:xfrm>
              <a:off x="6462701" y="1137960"/>
              <a:ext cx="646331" cy="2891857"/>
            </a:xfrm>
            <a:prstGeom prst="rect"/>
            <a:noFill/>
          </p:spPr>
          <p:txBody>
            <a:bodyPr rtlCol="0" vert="eaVert" wrap="square">
              <a:spAutoFit/>
            </a:bodyPr>
            <a:p>
              <a:pPr>
                <a:lnSpc>
                  <a:spcPct val="150000"/>
                </a:lnSpc>
                <a:spcBef>
                  <a:spcPct val="0"/>
                </a:spcBef>
              </a:pPr>
              <a:r>
                <a:rPr altLang="en-US" b="1" dirty="0" sz="2000" lang="zh-CN">
                  <a:solidFill>
                    <a:prstClr val="black"/>
                  </a:solidFill>
                  <a:latin typeface="华文行楷" panose="02010800040101010101" pitchFamily="2" charset="-122"/>
                  <a:ea typeface="华文行楷" panose="02010800040101010101" pitchFamily="2" charset="-122"/>
                </a:rPr>
                <a:t>    成员       </a:t>
              </a:r>
              <a:r>
                <a:rPr altLang="en-US" dirty="0" sz="2000" lang="zh-CN">
                  <a:solidFill>
                    <a:prstClr val="black"/>
                  </a:solidFill>
                  <a:latin typeface="华文行楷" panose="02010800040101010101" pitchFamily="2" charset="-122"/>
                  <a:ea typeface="华文行楷" panose="02010800040101010101" pitchFamily="2" charset="-122"/>
                </a:rPr>
                <a:t>申  蕾     万子涵  </a:t>
              </a:r>
              <a:endParaRPr altLang="en-US" dirty="0" sz="2000" lang="zh-CN">
                <a:solidFill>
                  <a:prstClr val="black"/>
                </a:solidFill>
                <a:latin typeface="华文行楷" panose="02010800040101010101" pitchFamily="2" charset="-122"/>
                <a:ea typeface="华文行楷" panose="02010800040101010101" pitchFamily="2" charset="-122"/>
              </a:endParaRPr>
            </a:p>
          </p:txBody>
        </p:sp>
        <p:cxnSp>
          <p:nvCxnSpPr>
            <p:cNvPr id="3145730" name="直接连接符 29"/>
            <p:cNvCxnSpPr>
              <a:cxnSpLocks/>
            </p:cNvCxnSpPr>
            <p:nvPr/>
          </p:nvCxnSpPr>
          <p:spPr>
            <a:xfrm>
              <a:off x="7007807" y="1091322"/>
              <a:ext cx="4556" cy="3251295"/>
            </a:xfrm>
            <a:prstGeom prst="line"/>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8596" name="文本框 30"/>
            <p:cNvSpPr txBox="1"/>
            <p:nvPr/>
          </p:nvSpPr>
          <p:spPr>
            <a:xfrm>
              <a:off x="5900186" y="1271038"/>
              <a:ext cx="646331" cy="2891857"/>
            </a:xfrm>
            <a:prstGeom prst="rect"/>
            <a:noFill/>
          </p:spPr>
          <p:txBody>
            <a:bodyPr rtlCol="0" vert="eaVert" wrap="square">
              <a:spAutoFit/>
            </a:bodyPr>
            <a:p>
              <a:pPr>
                <a:lnSpc>
                  <a:spcPct val="150000"/>
                </a:lnSpc>
                <a:spcBef>
                  <a:spcPct val="0"/>
                </a:spcBef>
              </a:pPr>
              <a:r>
                <a:rPr altLang="en-US" dirty="0" sz="2000" lang="zh-CN">
                  <a:solidFill>
                    <a:prstClr val="black"/>
                  </a:solidFill>
                  <a:latin typeface="华文行楷" panose="02010800040101010101" pitchFamily="2" charset="-122"/>
                  <a:ea typeface="华文行楷" panose="02010800040101010101" pitchFamily="2" charset="-122"/>
                </a:rPr>
                <a:t>   杨晨晨   陈元磊   王纪华   </a:t>
              </a:r>
              <a:endParaRPr altLang="en-US" dirty="0" sz="2000" lang="zh-CN">
                <a:solidFill>
                  <a:prstClr val="black"/>
                </a:solidFill>
                <a:latin typeface="华文行楷" panose="02010800040101010101" pitchFamily="2" charset="-122"/>
                <a:ea typeface="华文行楷" panose="02010800040101010101" pitchFamily="2" charset="-122"/>
              </a:endParaRPr>
            </a:p>
          </p:txBody>
        </p:sp>
        <p:cxnSp>
          <p:nvCxnSpPr>
            <p:cNvPr id="3145731" name="直接连接符 31"/>
            <p:cNvCxnSpPr>
              <a:cxnSpLocks/>
            </p:cNvCxnSpPr>
            <p:nvPr/>
          </p:nvCxnSpPr>
          <p:spPr>
            <a:xfrm>
              <a:off x="6495690" y="1121093"/>
              <a:ext cx="4556" cy="3251295"/>
            </a:xfrm>
            <a:prstGeom prst="line"/>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8597" name="文本框 32"/>
            <p:cNvSpPr txBox="1"/>
            <p:nvPr/>
          </p:nvSpPr>
          <p:spPr>
            <a:xfrm>
              <a:off x="5442554" y="1271041"/>
              <a:ext cx="646331" cy="2926193"/>
            </a:xfrm>
            <a:prstGeom prst="rect"/>
            <a:noFill/>
          </p:spPr>
          <p:txBody>
            <a:bodyPr rtlCol="0" vert="eaVert" wrap="square">
              <a:spAutoFit/>
            </a:bodyPr>
            <a:p>
              <a:pPr algn="ctr">
                <a:lnSpc>
                  <a:spcPct val="150000"/>
                </a:lnSpc>
                <a:spcBef>
                  <a:spcPct val="0"/>
                </a:spcBef>
              </a:pPr>
              <a:r>
                <a:rPr altLang="en-US" dirty="0" sz="2000" lang="zh-CN">
                  <a:solidFill>
                    <a:prstClr val="black"/>
                  </a:solidFill>
                  <a:latin typeface="华文行楷" panose="02010800040101010101" pitchFamily="2" charset="-122"/>
                  <a:ea typeface="华文行楷" panose="02010800040101010101" pitchFamily="2" charset="-122"/>
                </a:rPr>
                <a:t>邓梦婷   耿   芳      高馨园</a:t>
              </a:r>
              <a:endParaRPr altLang="en-US" dirty="0" sz="2000" lang="zh-CN">
                <a:solidFill>
                  <a:prstClr val="black"/>
                </a:solidFill>
                <a:latin typeface="华文行楷" panose="02010800040101010101" pitchFamily="2" charset="-122"/>
                <a:ea typeface="华文行楷" panose="02010800040101010101" pitchFamily="2" charset="-122"/>
              </a:endParaRPr>
            </a:p>
          </p:txBody>
        </p:sp>
        <p:cxnSp>
          <p:nvCxnSpPr>
            <p:cNvPr id="3145732" name="直接连接符 33"/>
            <p:cNvCxnSpPr>
              <a:cxnSpLocks/>
            </p:cNvCxnSpPr>
            <p:nvPr/>
          </p:nvCxnSpPr>
          <p:spPr>
            <a:xfrm>
              <a:off x="5995884" y="1121093"/>
              <a:ext cx="4556" cy="3251295"/>
            </a:xfrm>
            <a:prstGeom prst="line"/>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8598" name="文本框 34"/>
            <p:cNvSpPr txBox="1"/>
            <p:nvPr/>
          </p:nvSpPr>
          <p:spPr>
            <a:xfrm>
              <a:off x="4896397" y="1122779"/>
              <a:ext cx="646331" cy="2891857"/>
            </a:xfrm>
            <a:prstGeom prst="rect"/>
            <a:noFill/>
          </p:spPr>
          <p:txBody>
            <a:bodyPr rtlCol="0" vert="eaVert" wrap="square">
              <a:spAutoFit/>
            </a:bodyPr>
            <a:p>
              <a:pPr>
                <a:lnSpc>
                  <a:spcPct val="150000"/>
                </a:lnSpc>
                <a:spcBef>
                  <a:spcPct val="0"/>
                </a:spcBef>
              </a:pPr>
              <a:r>
                <a:rPr altLang="en-US" dirty="0" sz="2000" lang="zh-CN">
                  <a:solidFill>
                    <a:prstClr val="black"/>
                  </a:solidFill>
                  <a:latin typeface="华文行楷" panose="02010800040101010101" pitchFamily="2" charset="-122"/>
                  <a:ea typeface="华文行楷" panose="02010800040101010101" pitchFamily="2" charset="-122"/>
                </a:rPr>
                <a:t>      童雪伦</a:t>
              </a:r>
              <a:endParaRPr altLang="en-US" dirty="0" sz="2000" lang="zh-CN">
                <a:solidFill>
                  <a:prstClr val="black"/>
                </a:solidFill>
                <a:latin typeface="华文行楷" panose="02010800040101010101" pitchFamily="2" charset="-122"/>
                <a:ea typeface="华文行楷" panose="02010800040101010101" pitchFamily="2" charset="-122"/>
              </a:endParaRPr>
            </a:p>
          </p:txBody>
        </p:sp>
        <p:cxnSp>
          <p:nvCxnSpPr>
            <p:cNvPr id="3145733" name="直接连接符 35"/>
            <p:cNvCxnSpPr>
              <a:cxnSpLocks/>
            </p:cNvCxnSpPr>
            <p:nvPr/>
          </p:nvCxnSpPr>
          <p:spPr>
            <a:xfrm>
              <a:off x="5538172" y="1122779"/>
              <a:ext cx="4556" cy="3251295"/>
            </a:xfrm>
            <a:prstGeom prst="line"/>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8599" name="文本框 36"/>
            <p:cNvSpPr txBox="1"/>
            <p:nvPr/>
          </p:nvSpPr>
          <p:spPr>
            <a:xfrm>
              <a:off x="4554253" y="1305377"/>
              <a:ext cx="507831" cy="2891857"/>
            </a:xfrm>
            <a:prstGeom prst="rect"/>
            <a:noFill/>
          </p:spPr>
          <p:txBody>
            <a:bodyPr rtlCol="0" vert="eaVert" wrap="square">
              <a:spAutoFit/>
            </a:bodyPr>
            <a:p>
              <a:pPr algn="ctr">
                <a:lnSpc>
                  <a:spcPct val="150000"/>
                </a:lnSpc>
                <a:spcBef>
                  <a:spcPct val="0"/>
                </a:spcBef>
              </a:pPr>
              <a:endParaRPr altLang="en-US" dirty="0" sz="1400" lang="zh-CN">
                <a:solidFill>
                  <a:prstClr val="black"/>
                </a:solidFill>
                <a:latin typeface="微软雅黑" panose="020B0503020204020204" charset="-122"/>
                <a:ea typeface="微软雅黑" panose="020B0503020204020204" charset="-122"/>
              </a:endParaRPr>
            </a:p>
          </p:txBody>
        </p:sp>
        <p:cxnSp>
          <p:nvCxnSpPr>
            <p:cNvPr id="3145734" name="直接连接符 37"/>
            <p:cNvCxnSpPr>
              <a:cxnSpLocks/>
            </p:cNvCxnSpPr>
            <p:nvPr/>
          </p:nvCxnSpPr>
          <p:spPr>
            <a:xfrm>
              <a:off x="5021365" y="1121093"/>
              <a:ext cx="4556" cy="3251295"/>
            </a:xfrm>
            <a:prstGeom prst="line"/>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097153" name="图片 1"/>
          <p:cNvPicPr>
            <a:picLocks noChangeAspect="1"/>
          </p:cNvPicPr>
          <p:nvPr/>
        </p:nvPicPr>
        <p:blipFill>
          <a:blip xmlns:r="http://schemas.openxmlformats.org/officeDocument/2006/relationships" r:embed="rId2" cstate="print"/>
          <a:stretch>
            <a:fillRect/>
          </a:stretch>
        </p:blipFill>
        <p:spPr>
          <a:xfrm>
            <a:off x="576304" y="2087719"/>
            <a:ext cx="3945030" cy="3820216"/>
          </a:xfrm>
          <a:prstGeom prst="rect"/>
        </p:spPr>
      </p:pic>
    </p:spTree>
  </p:cSld>
  <p:clrMapOvr>
    <a:masterClrMapping/>
  </p:clrMapOvr>
  <p:transition/>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grpSp>
        <p:nvGrpSpPr>
          <p:cNvPr id="37" name="组合 1"/>
          <p:cNvGrpSpPr/>
          <p:nvPr/>
        </p:nvGrpSpPr>
        <p:grpSpPr>
          <a:xfrm>
            <a:off x="289421" y="632459"/>
            <a:ext cx="2979647" cy="583980"/>
            <a:chOff x="385892" y="632459"/>
            <a:chExt cx="3972863" cy="583980"/>
          </a:xfrm>
        </p:grpSpPr>
        <p:sp>
          <p:nvSpPr>
            <p:cNvPr id="1048603" name="TextBox 2"/>
            <p:cNvSpPr txBox="1"/>
            <p:nvPr/>
          </p:nvSpPr>
          <p:spPr>
            <a:xfrm>
              <a:off x="1054105" y="667952"/>
              <a:ext cx="3304650" cy="523220"/>
            </a:xfrm>
            <a:prstGeom prst="rect"/>
            <a:noFill/>
          </p:spPr>
          <p:txBody>
            <a:bodyPr rtlCol="0" wrap="square">
              <a:spAutoFit/>
            </a:bodyPr>
            <a:p>
              <a:r>
                <a:rPr altLang="zh-CN" dirty="0" sz="2800" lang="en-US" smtClean="0">
                  <a:solidFill>
                    <a:prstClr val="black"/>
                  </a:solidFill>
                  <a:latin typeface="华文行楷" panose="02010800040101010101" pitchFamily="2" charset="-122"/>
                  <a:ea typeface="华文行楷" panose="02010800040101010101" pitchFamily="2" charset="-122"/>
                </a:rPr>
                <a:t> </a:t>
              </a:r>
              <a:r>
                <a:rPr altLang="en-US" dirty="0" sz="2800" lang="zh-CN">
                  <a:solidFill>
                    <a:prstClr val="black"/>
                  </a:solidFill>
                  <a:latin typeface="华文行楷" panose="02010800040101010101" pitchFamily="2" charset="-122"/>
                  <a:ea typeface="华文行楷" panose="02010800040101010101" pitchFamily="2" charset="-122"/>
                </a:rPr>
                <a:t>社会调</a:t>
              </a:r>
              <a:r>
                <a:rPr altLang="en-US" dirty="0" sz="2800" lang="zh-CN" smtClean="0">
                  <a:solidFill>
                    <a:prstClr val="black"/>
                  </a:solidFill>
                  <a:latin typeface="华文行楷" panose="02010800040101010101" pitchFamily="2" charset="-122"/>
                  <a:ea typeface="华文行楷" panose="02010800040101010101" pitchFamily="2" charset="-122"/>
                </a:rPr>
                <a:t>查</a:t>
              </a:r>
              <a:endParaRPr altLang="en-US" dirty="0" sz="2800" lang="zh-CN">
                <a:solidFill>
                  <a:prstClr val="black"/>
                </a:solidFill>
                <a:latin typeface="华文行楷" panose="02010800040101010101" pitchFamily="2" charset="-122"/>
                <a:ea typeface="华文行楷" panose="02010800040101010101" pitchFamily="2" charset="-122"/>
              </a:endParaRPr>
            </a:p>
          </p:txBody>
        </p:sp>
        <p:pic>
          <p:nvPicPr>
            <p:cNvPr id="2097154" name="图片 3"/>
            <p:cNvPicPr>
              <a:picLocks noChangeAspect="1"/>
            </p:cNvPicPr>
            <p:nvPr/>
          </p:nvPicPr>
          <p:blipFill>
            <a:blip xmlns:r="http://schemas.openxmlformats.org/officeDocument/2006/relationships" r:embed="rId1" cstate="print">
              <a:grayscl/>
            </a:blip>
            <a:stretch>
              <a:fillRect/>
            </a:stretch>
          </p:blipFill>
          <p:spPr>
            <a:xfrm>
              <a:off x="385892" y="632459"/>
              <a:ext cx="638229" cy="583980"/>
            </a:xfrm>
            <a:prstGeom prst="rect"/>
          </p:spPr>
        </p:pic>
      </p:grpSp>
      <p:sp>
        <p:nvSpPr>
          <p:cNvPr id="1048604" name="TextBox 4"/>
          <p:cNvSpPr txBox="1"/>
          <p:nvPr/>
        </p:nvSpPr>
        <p:spPr>
          <a:xfrm>
            <a:off x="768350" y="2152650"/>
            <a:ext cx="713105" cy="2479041"/>
          </a:xfrm>
          <a:prstGeom prst="rect"/>
          <a:noFill/>
        </p:spPr>
        <p:txBody>
          <a:bodyPr rtlCol="0" wrap="square">
            <a:spAutoFit/>
          </a:bodyPr>
          <a:p>
            <a:r>
              <a:rPr altLang="en-US" dirty="0" sz="4000" lang="zh-CN">
                <a:solidFill>
                  <a:prstClr val="black"/>
                </a:solidFill>
                <a:latin typeface="华文行楷" panose="02010800040101010101" pitchFamily="2" charset="-122"/>
                <a:ea typeface="华文行楷" panose="02010800040101010101" pitchFamily="2" charset="-122"/>
              </a:rPr>
              <a:t>调</a:t>
            </a:r>
            <a:endParaRPr altLang="zh-CN" dirty="0" sz="4000" lang="en-US">
              <a:solidFill>
                <a:prstClr val="black"/>
              </a:solidFill>
              <a:latin typeface="华文行楷" panose="02010800040101010101" pitchFamily="2" charset="-122"/>
              <a:ea typeface="华文行楷" panose="02010800040101010101" pitchFamily="2" charset="-122"/>
            </a:endParaRPr>
          </a:p>
          <a:p>
            <a:r>
              <a:rPr altLang="en-US" dirty="0" sz="4000" lang="zh-CN">
                <a:solidFill>
                  <a:prstClr val="black"/>
                </a:solidFill>
                <a:latin typeface="华文行楷" panose="02010800040101010101" pitchFamily="2" charset="-122"/>
                <a:ea typeface="华文行楷" panose="02010800040101010101" pitchFamily="2" charset="-122"/>
              </a:rPr>
              <a:t>查</a:t>
            </a:r>
            <a:endParaRPr altLang="zh-CN" dirty="0" sz="4000" lang="en-US">
              <a:solidFill>
                <a:prstClr val="black"/>
              </a:solidFill>
              <a:latin typeface="华文行楷" panose="02010800040101010101" pitchFamily="2" charset="-122"/>
              <a:ea typeface="华文行楷" panose="02010800040101010101" pitchFamily="2" charset="-122"/>
            </a:endParaRPr>
          </a:p>
          <a:p>
            <a:r>
              <a:rPr altLang="en-US" dirty="0" sz="4000" lang="zh-CN">
                <a:solidFill>
                  <a:prstClr val="black"/>
                </a:solidFill>
                <a:latin typeface="华文行楷" panose="02010800040101010101" pitchFamily="2" charset="-122"/>
                <a:ea typeface="华文行楷" panose="02010800040101010101" pitchFamily="2" charset="-122"/>
              </a:rPr>
              <a:t>剪</a:t>
            </a:r>
            <a:endParaRPr altLang="zh-CN" dirty="0" sz="4000" lang="en-US">
              <a:solidFill>
                <a:prstClr val="black"/>
              </a:solidFill>
              <a:latin typeface="华文行楷" panose="02010800040101010101" pitchFamily="2" charset="-122"/>
              <a:ea typeface="华文行楷" panose="02010800040101010101" pitchFamily="2" charset="-122"/>
            </a:endParaRPr>
          </a:p>
          <a:p>
            <a:r>
              <a:rPr altLang="en-US" dirty="0" sz="4000" lang="zh-CN">
                <a:solidFill>
                  <a:prstClr val="black"/>
                </a:solidFill>
                <a:latin typeface="华文行楷" panose="02010800040101010101" pitchFamily="2" charset="-122"/>
                <a:ea typeface="华文行楷" panose="02010800040101010101" pitchFamily="2" charset="-122"/>
              </a:rPr>
              <a:t>影</a:t>
            </a:r>
            <a:endParaRPr altLang="en-US" dirty="0" sz="4000" lang="zh-CN">
              <a:solidFill>
                <a:prstClr val="black"/>
              </a:solidFill>
              <a:latin typeface="华文行楷" panose="02010800040101010101" pitchFamily="2" charset="-122"/>
              <a:ea typeface="华文行楷" panose="02010800040101010101" pitchFamily="2" charset="-122"/>
            </a:endParaRPr>
          </a:p>
        </p:txBody>
      </p:sp>
      <p:pic>
        <p:nvPicPr>
          <p:cNvPr id="2097155" name="图片 5"/>
          <p:cNvPicPr>
            <a:picLocks noChangeAspect="1"/>
          </p:cNvPicPr>
          <p:nvPr/>
        </p:nvPicPr>
        <p:blipFill>
          <a:blip xmlns:r="http://schemas.openxmlformats.org/officeDocument/2006/relationships" r:embed="rId2" cstate="print"/>
          <a:stretch>
            <a:fillRect/>
          </a:stretch>
        </p:blipFill>
        <p:spPr>
          <a:xfrm>
            <a:off x="2073275" y="1191260"/>
            <a:ext cx="5945505" cy="4990465"/>
          </a:xfrm>
          <a:prstGeom prst="rect"/>
        </p:spPr>
      </p:pic>
    </p:spTree>
  </p:cSld>
  <p:clrMapOvr>
    <a:masterClrMapping/>
  </p:clrMapOvr>
  <p:transition/>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grpSp>
        <p:nvGrpSpPr>
          <p:cNvPr id="39" name="组合 1"/>
          <p:cNvGrpSpPr/>
          <p:nvPr/>
        </p:nvGrpSpPr>
        <p:grpSpPr>
          <a:xfrm>
            <a:off x="289421" y="632459"/>
            <a:ext cx="4858643" cy="583980"/>
            <a:chOff x="385892" y="632459"/>
            <a:chExt cx="6478191" cy="583980"/>
          </a:xfrm>
        </p:grpSpPr>
        <p:sp>
          <p:nvSpPr>
            <p:cNvPr id="1048605" name="TextBox 2"/>
            <p:cNvSpPr txBox="1"/>
            <p:nvPr/>
          </p:nvSpPr>
          <p:spPr>
            <a:xfrm>
              <a:off x="1054105" y="667952"/>
              <a:ext cx="5809978" cy="523220"/>
            </a:xfrm>
            <a:prstGeom prst="rect"/>
            <a:noFill/>
          </p:spPr>
          <p:txBody>
            <a:bodyPr rtlCol="0" wrap="square">
              <a:spAutoFit/>
            </a:bodyPr>
            <a:p>
              <a:r>
                <a:rPr altLang="en-US" dirty="0" sz="2800" lang="zh-CN">
                  <a:solidFill>
                    <a:prstClr val="black"/>
                  </a:solidFill>
                  <a:latin typeface="华文行楷" panose="02010800040101010101" pitchFamily="2" charset="-122"/>
                  <a:ea typeface="华文行楷" panose="02010800040101010101" pitchFamily="2" charset="-122"/>
                </a:rPr>
                <a:t>社会调</a:t>
              </a:r>
              <a:r>
                <a:rPr altLang="en-US" dirty="0" sz="2800" lang="zh-CN" smtClean="0">
                  <a:solidFill>
                    <a:prstClr val="black"/>
                  </a:solidFill>
                  <a:latin typeface="华文行楷" panose="02010800040101010101" pitchFamily="2" charset="-122"/>
                  <a:ea typeface="华文行楷" panose="02010800040101010101" pitchFamily="2" charset="-122"/>
                </a:rPr>
                <a:t>查基本情况分</a:t>
              </a:r>
              <a:r>
                <a:rPr altLang="en-US" dirty="0" sz="2800" lang="zh-CN">
                  <a:solidFill>
                    <a:prstClr val="black"/>
                  </a:solidFill>
                  <a:latin typeface="华文行楷" panose="02010800040101010101" pitchFamily="2" charset="-122"/>
                  <a:ea typeface="华文行楷" panose="02010800040101010101" pitchFamily="2" charset="-122"/>
                </a:rPr>
                <a:t>析</a:t>
              </a:r>
              <a:endParaRPr altLang="en-US" dirty="0" sz="2800" lang="zh-CN">
                <a:solidFill>
                  <a:prstClr val="black"/>
                </a:solidFill>
                <a:latin typeface="华文行楷" panose="02010800040101010101" pitchFamily="2" charset="-122"/>
                <a:ea typeface="华文行楷" panose="02010800040101010101" pitchFamily="2" charset="-122"/>
              </a:endParaRPr>
            </a:p>
          </p:txBody>
        </p:sp>
        <p:pic>
          <p:nvPicPr>
            <p:cNvPr id="2097156" name="图片 3"/>
            <p:cNvPicPr>
              <a:picLocks noChangeAspect="1"/>
            </p:cNvPicPr>
            <p:nvPr/>
          </p:nvPicPr>
          <p:blipFill>
            <a:blip xmlns:r="http://schemas.openxmlformats.org/officeDocument/2006/relationships" r:embed="rId2" cstate="print">
              <a:grayscl/>
            </a:blip>
            <a:stretch>
              <a:fillRect/>
            </a:stretch>
          </p:blipFill>
          <p:spPr>
            <a:xfrm>
              <a:off x="385892" y="632459"/>
              <a:ext cx="638229" cy="583980"/>
            </a:xfrm>
            <a:prstGeom prst="rect"/>
          </p:spPr>
        </p:pic>
      </p:grpSp>
      <p:graphicFrame>
        <p:nvGraphicFramePr>
          <p:cNvPr id="4194304" name="图表 5"/>
          <p:cNvGraphicFramePr>
            <a:graphicFrameLocks/>
          </p:cNvGraphicFramePr>
          <p:nvPr/>
        </p:nvGraphicFramePr>
        <p:xfrm>
          <a:off x="585129" y="1432883"/>
          <a:ext cx="4451981" cy="4267200"/>
        </p:xfrm>
        <a:graphic>
          <a:graphicData uri="http://schemas.openxmlformats.org/drawingml/2006/chart">
            <c:chart xmlns:c="http://schemas.openxmlformats.org/drawingml/2006/chart" xmlns:r="http://schemas.openxmlformats.org/officeDocument/2006/relationships" r:id="rId1"/>
          </a:graphicData>
        </a:graphic>
      </p:graphicFrame>
      <p:sp>
        <p:nvSpPr>
          <p:cNvPr id="1048606" name="TextBox 9"/>
          <p:cNvSpPr txBox="1"/>
          <p:nvPr/>
        </p:nvSpPr>
        <p:spPr>
          <a:xfrm>
            <a:off x="5148064" y="1191543"/>
            <a:ext cx="3456384" cy="5158741"/>
          </a:xfrm>
          <a:prstGeom prst="rect"/>
          <a:noFill/>
        </p:spPr>
        <p:txBody>
          <a:bodyPr rtlCol="0" wrap="square">
            <a:spAutoFit/>
          </a:bodyPr>
          <a:p>
            <a:pPr indent="457200"/>
            <a:r>
              <a:rPr altLang="zh-CN" dirty="0" lang="zh-CN">
                <a:latin typeface="仿宋" panose="02010609060101010101" pitchFamily="49" charset="-122"/>
                <a:ea typeface="仿宋" panose="02010609060101010101" pitchFamily="49" charset="-122"/>
              </a:rPr>
              <a:t>从调研结果看，男女的性别比例情况并不能展现什么问题。但当放在整个调查过程中，我们发现，接受我们采访的更多为男性；并且，我们发现，</a:t>
            </a:r>
            <a:r>
              <a:rPr altLang="zh-CN" b="1" dirty="0" lang="zh-CN">
                <a:latin typeface="仿宋" panose="02010609060101010101" pitchFamily="49" charset="-122"/>
                <a:ea typeface="仿宋" panose="02010609060101010101" pitchFamily="49" charset="-122"/>
              </a:rPr>
              <a:t>男性对环保知识的认识相对高于女性</a:t>
            </a:r>
            <a:r>
              <a:rPr altLang="zh-CN" dirty="0" lang="zh-CN">
                <a:latin typeface="仿宋" panose="02010609060101010101" pitchFamily="49" charset="-122"/>
                <a:ea typeface="仿宋" panose="02010609060101010101" pitchFamily="49" charset="-122"/>
              </a:rPr>
              <a:t>，但是，</a:t>
            </a:r>
            <a:r>
              <a:rPr altLang="zh-CN" b="1" dirty="0" lang="zh-CN">
                <a:latin typeface="仿宋" panose="02010609060101010101" pitchFamily="49" charset="-122"/>
                <a:ea typeface="仿宋" panose="02010609060101010101" pitchFamily="49" charset="-122"/>
              </a:rPr>
              <a:t>女性更愿意为实现环保付诸行动</a:t>
            </a:r>
            <a:r>
              <a:rPr altLang="zh-CN" dirty="0" lang="zh-CN">
                <a:latin typeface="仿宋" panose="02010609060101010101" pitchFamily="49" charset="-122"/>
                <a:ea typeface="仿宋" panose="02010609060101010101" pitchFamily="49" charset="-122"/>
              </a:rPr>
              <a:t>。究其原因，当地会适时开展一些环保培训，而一般参加活动的多是户主，为男性，他们在潜移默化中了解了一些较为先进的环保知识，而对于家中的内务，很大程度要依靠家里的女主人，她们并非刻意追求环保的生活，而是在日常生活中，例如节水问题，她们会担心水费过高而不浪费用水，客观上也为环保做了贡献。</a:t>
            </a:r>
            <a:endParaRPr altLang="zh-CN" dirty="0" lang="zh-CN">
              <a:latin typeface="仿宋" panose="02010609060101010101" pitchFamily="49" charset="-122"/>
              <a:ea typeface="仿宋" panose="02010609060101010101" pitchFamily="49" charset="-122"/>
            </a:endParaRPr>
          </a:p>
          <a:p>
            <a:endParaRPr altLang="en-US" dirty="0" lang="zh-CN"/>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graphicFrame>
        <p:nvGraphicFramePr>
          <p:cNvPr id="4194305" name="图表 2"/>
          <p:cNvGraphicFramePr>
            <a:graphicFrameLocks/>
          </p:cNvGraphicFramePr>
          <p:nvPr/>
        </p:nvGraphicFramePr>
        <p:xfrm>
          <a:off x="323528" y="908721"/>
          <a:ext cx="4680521" cy="4898520"/>
        </p:xfrm>
        <a:graphic>
          <a:graphicData uri="http://schemas.openxmlformats.org/drawingml/2006/chart">
            <c:chart xmlns:c="http://schemas.openxmlformats.org/drawingml/2006/chart" xmlns:r="http://schemas.openxmlformats.org/officeDocument/2006/relationships" r:id="rId1"/>
          </a:graphicData>
        </a:graphic>
      </p:graphicFrame>
      <p:sp>
        <p:nvSpPr>
          <p:cNvPr id="1048607" name="TextBox 1"/>
          <p:cNvSpPr txBox="1"/>
          <p:nvPr/>
        </p:nvSpPr>
        <p:spPr>
          <a:xfrm>
            <a:off x="5295508" y="1610008"/>
            <a:ext cx="3456384" cy="3825240"/>
          </a:xfrm>
          <a:prstGeom prst="rect"/>
          <a:noFill/>
        </p:spPr>
        <p:txBody>
          <a:bodyPr rtlCol="0" wrap="square">
            <a:spAutoFit/>
          </a:bodyPr>
          <a:p>
            <a:pPr indent="457200"/>
            <a:r>
              <a:rPr altLang="zh-CN" b="1" dirty="0" lang="zh-CN">
                <a:latin typeface="仿宋" panose="02010609060101010101" pitchFamily="49" charset="-122"/>
                <a:ea typeface="仿宋" panose="02010609060101010101" pitchFamily="49" charset="-122"/>
              </a:rPr>
              <a:t>以</a:t>
            </a:r>
            <a:r>
              <a:rPr altLang="zh-CN" b="1" dirty="0" lang="en-US">
                <a:latin typeface="仿宋" panose="02010609060101010101" pitchFamily="49" charset="-122"/>
                <a:ea typeface="仿宋" panose="02010609060101010101" pitchFamily="49" charset="-122"/>
              </a:rPr>
              <a:t>45</a:t>
            </a:r>
            <a:r>
              <a:rPr altLang="zh-CN" b="1" dirty="0" lang="zh-CN">
                <a:latin typeface="仿宋" panose="02010609060101010101" pitchFamily="49" charset="-122"/>
                <a:ea typeface="仿宋" panose="02010609060101010101" pitchFamily="49" charset="-122"/>
              </a:rPr>
              <a:t>岁以上居多，年龄较大。</a:t>
            </a:r>
            <a:r>
              <a:rPr altLang="zh-CN" dirty="0" lang="zh-CN">
                <a:latin typeface="仿宋" panose="02010609060101010101" pitchFamily="49" charset="-122"/>
                <a:ea typeface="仿宋" panose="02010609060101010101" pitchFamily="49" charset="-122"/>
              </a:rPr>
              <a:t>在年轻时并没有太多与环境相关的信息、知识等传播或缺乏了解的环境，现在又年纪大，忙于生机、家庭等原因使他们接触到的有关环境知识较少，环境意识淡泊甚至错误，甚至有时候明明知道怎样做能保护环境，他们也</a:t>
            </a:r>
            <a:r>
              <a:rPr altLang="zh-CN" b="1" dirty="0" lang="zh-CN">
                <a:latin typeface="仿宋" panose="02010609060101010101" pitchFamily="49" charset="-122"/>
                <a:ea typeface="仿宋" panose="02010609060101010101" pitchFamily="49" charset="-122"/>
              </a:rPr>
              <a:t>观念固化，不愿改变</a:t>
            </a:r>
            <a:r>
              <a:rPr altLang="zh-CN" dirty="0" lang="zh-CN">
                <a:latin typeface="仿宋" panose="02010609060101010101" pitchFamily="49" charset="-122"/>
                <a:ea typeface="仿宋" panose="02010609060101010101" pitchFamily="49" charset="-122"/>
              </a:rPr>
              <a:t>。与此形成对比的是</a:t>
            </a:r>
            <a:r>
              <a:rPr altLang="zh-CN" dirty="0" lang="en-US">
                <a:latin typeface="仿宋" panose="02010609060101010101" pitchFamily="49" charset="-122"/>
                <a:ea typeface="仿宋" panose="02010609060101010101" pitchFamily="49" charset="-122"/>
              </a:rPr>
              <a:t>45</a:t>
            </a:r>
            <a:r>
              <a:rPr altLang="zh-CN" dirty="0" lang="zh-CN">
                <a:latin typeface="仿宋" panose="02010609060101010101" pitchFamily="49" charset="-122"/>
                <a:ea typeface="仿宋" panose="02010609060101010101" pitchFamily="49" charset="-122"/>
              </a:rPr>
              <a:t>岁以下的调查对象，他们了解更多的环境知识，有更正确的环境意识，也愿意为了保护环境去做一些改变。</a:t>
            </a:r>
            <a:endParaRPr altLang="zh-CN" dirty="0" lang="zh-CN">
              <a:latin typeface="仿宋" panose="02010609060101010101" pitchFamily="49" charset="-122"/>
              <a:ea typeface="仿宋" panose="02010609060101010101" pitchFamily="49" charset="-122"/>
            </a:endParaRPr>
          </a:p>
          <a:p>
            <a:endParaRPr altLang="en-US" dirty="0" lang="zh-CN"/>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graphicFrame>
        <p:nvGraphicFramePr>
          <p:cNvPr id="4194306" name="图表 2"/>
          <p:cNvGraphicFramePr>
            <a:graphicFrameLocks/>
          </p:cNvGraphicFramePr>
          <p:nvPr/>
        </p:nvGraphicFramePr>
        <p:xfrm>
          <a:off x="612195" y="2615193"/>
          <a:ext cx="7920880" cy="3674568"/>
        </p:xfrm>
        <a:graphic>
          <a:graphicData uri="http://schemas.openxmlformats.org/drawingml/2006/chart">
            <c:chart xmlns:c="http://schemas.openxmlformats.org/drawingml/2006/chart" xmlns:r="http://schemas.openxmlformats.org/officeDocument/2006/relationships" r:id="rId1"/>
          </a:graphicData>
        </a:graphic>
      </p:graphicFrame>
      <p:sp>
        <p:nvSpPr>
          <p:cNvPr id="1048608" name="TextBox 1"/>
          <p:cNvSpPr txBox="1"/>
          <p:nvPr/>
        </p:nvSpPr>
        <p:spPr>
          <a:xfrm>
            <a:off x="467926" y="749211"/>
            <a:ext cx="8208912" cy="1958341"/>
          </a:xfrm>
          <a:prstGeom prst="rect"/>
          <a:noFill/>
        </p:spPr>
        <p:txBody>
          <a:bodyPr rtlCol="0" wrap="square">
            <a:spAutoFit/>
          </a:bodyPr>
          <a:p>
            <a:pPr indent="457200"/>
            <a:r>
              <a:rPr altLang="zh-CN" b="1" dirty="0" lang="zh-CN">
                <a:latin typeface="仿宋" panose="02010609060101010101" pitchFamily="49" charset="-122"/>
                <a:ea typeface="仿宋" panose="02010609060101010101" pitchFamily="49" charset="-122"/>
              </a:rPr>
              <a:t>文化程度主要为小学及初中，少数为中专及高中，无大专或大学本科及以上。</a:t>
            </a:r>
            <a:r>
              <a:rPr altLang="zh-CN" dirty="0" lang="zh-CN">
                <a:latin typeface="仿宋" panose="02010609060101010101" pitchFamily="49" charset="-122"/>
                <a:ea typeface="仿宋" panose="02010609060101010101" pitchFamily="49" charset="-122"/>
              </a:rPr>
              <a:t>这与该县位于秦岭，交通闭塞、教育落后，而受过高等教育的村民则正在外求学或工作，这使得</a:t>
            </a:r>
            <a:r>
              <a:rPr altLang="zh-CN" b="1" dirty="0" lang="zh-CN">
                <a:latin typeface="仿宋" panose="02010609060101010101" pitchFamily="49" charset="-122"/>
                <a:ea typeface="仿宋" panose="02010609060101010101" pitchFamily="49" charset="-122"/>
              </a:rPr>
              <a:t>调查对象文化层次偏低</a:t>
            </a:r>
            <a:r>
              <a:rPr altLang="zh-CN" dirty="0" lang="zh-CN">
                <a:latin typeface="仿宋" panose="02010609060101010101" pitchFamily="49" charset="-122"/>
                <a:ea typeface="仿宋" panose="02010609060101010101" pitchFamily="49" charset="-122"/>
              </a:rPr>
              <a:t>。教育的缺失在一部分程度上导致了他们环境知识缺乏，环境意识淡泊。另外，由于文化程度较低，这使他们大部分以务农、务工为生，工作劳累，疲于生计，使他们缺乏了解环境知识的意愿及改变不环保行为的想法。</a:t>
            </a:r>
            <a:endParaRPr altLang="zh-CN" dirty="0" lang="zh-CN">
              <a:latin typeface="仿宋" panose="02010609060101010101" pitchFamily="49" charset="-122"/>
              <a:ea typeface="仿宋" panose="02010609060101010101" pitchFamily="49" charset="-122"/>
            </a:endParaRPr>
          </a:p>
          <a:p>
            <a:endParaRPr altLang="en-US" dirty="0" lang="zh-CN"/>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grpSp>
        <p:nvGrpSpPr>
          <p:cNvPr id="43" name="组合 1"/>
          <p:cNvGrpSpPr/>
          <p:nvPr/>
        </p:nvGrpSpPr>
        <p:grpSpPr>
          <a:xfrm>
            <a:off x="289421" y="632459"/>
            <a:ext cx="4498603" cy="852325"/>
            <a:chOff x="385892" y="632459"/>
            <a:chExt cx="3972863" cy="989600"/>
          </a:xfrm>
        </p:grpSpPr>
        <p:sp>
          <p:nvSpPr>
            <p:cNvPr id="1048609" name="TextBox 2"/>
            <p:cNvSpPr txBox="1"/>
            <p:nvPr/>
          </p:nvSpPr>
          <p:spPr>
            <a:xfrm>
              <a:off x="1054105" y="667952"/>
              <a:ext cx="3304650" cy="954107"/>
            </a:xfrm>
            <a:prstGeom prst="rect"/>
            <a:noFill/>
          </p:spPr>
          <p:txBody>
            <a:bodyPr rtlCol="0" wrap="square">
              <a:spAutoFit/>
            </a:bodyPr>
            <a:p>
              <a:r>
                <a:rPr altLang="en-US" dirty="0" sz="2800" lang="zh-CN">
                  <a:solidFill>
                    <a:prstClr val="black"/>
                  </a:solidFill>
                  <a:latin typeface="华文行楷" panose="02010800040101010101" pitchFamily="2" charset="-122"/>
                  <a:ea typeface="华文行楷" panose="02010800040101010101" pitchFamily="2" charset="-122"/>
                </a:rPr>
                <a:t>村民环保意识情况分析</a:t>
              </a:r>
              <a:endParaRPr altLang="zh-CN" dirty="0" sz="2800" lang="en-US">
                <a:solidFill>
                  <a:prstClr val="black"/>
                </a:solidFill>
                <a:latin typeface="华文行楷" panose="02010800040101010101" pitchFamily="2" charset="-122"/>
                <a:ea typeface="华文行楷" panose="02010800040101010101" pitchFamily="2" charset="-122"/>
              </a:endParaRPr>
            </a:p>
          </p:txBody>
        </p:sp>
        <p:pic>
          <p:nvPicPr>
            <p:cNvPr id="2097157" name="图片 3"/>
            <p:cNvPicPr>
              <a:picLocks noChangeAspect="1"/>
            </p:cNvPicPr>
            <p:nvPr/>
          </p:nvPicPr>
          <p:blipFill>
            <a:blip xmlns:r="http://schemas.openxmlformats.org/officeDocument/2006/relationships" r:embed="rId2" cstate="print">
              <a:grayscl/>
            </a:blip>
            <a:stretch>
              <a:fillRect/>
            </a:stretch>
          </p:blipFill>
          <p:spPr>
            <a:xfrm>
              <a:off x="385892" y="632459"/>
              <a:ext cx="638229" cy="583980"/>
            </a:xfrm>
            <a:prstGeom prst="rect"/>
          </p:spPr>
        </p:pic>
      </p:grpSp>
      <p:sp>
        <p:nvSpPr>
          <p:cNvPr id="1048610" name="TextBox 4"/>
          <p:cNvSpPr txBox="1"/>
          <p:nvPr/>
        </p:nvSpPr>
        <p:spPr>
          <a:xfrm>
            <a:off x="737870" y="1260475"/>
            <a:ext cx="7668895" cy="2306955"/>
          </a:xfrm>
          <a:prstGeom prst="rect"/>
          <a:noFill/>
        </p:spPr>
        <p:txBody>
          <a:bodyPr rtlCol="0" wrap="square">
            <a:spAutoFit/>
          </a:bodyPr>
          <a:p>
            <a:r>
              <a:rPr altLang="zh-CN" dirty="0" sz="2400" lang="en-US">
                <a:solidFill>
                  <a:prstClr val="black"/>
                </a:solidFill>
                <a:latin typeface="华文行楷" panose="02010800040101010101" pitchFamily="2" charset="-122"/>
                <a:ea typeface="华文行楷" panose="02010800040101010101" pitchFamily="2" charset="-122"/>
              </a:rPr>
              <a:t>1.</a:t>
            </a:r>
            <a:r>
              <a:rPr altLang="en-US" dirty="0" sz="2400" lang="zh-CN">
                <a:solidFill>
                  <a:prstClr val="black"/>
                </a:solidFill>
                <a:latin typeface="华文行楷" panose="02010800040101010101" pitchFamily="2" charset="-122"/>
                <a:ea typeface="华文行楷" panose="02010800040101010101" pitchFamily="2" charset="-122"/>
              </a:rPr>
              <a:t>专有名词不理</a:t>
            </a:r>
            <a:r>
              <a:rPr altLang="en-US" dirty="0" sz="2400" lang="zh-CN" smtClean="0">
                <a:solidFill>
                  <a:prstClr val="black"/>
                </a:solidFill>
                <a:latin typeface="华文行楷" panose="02010800040101010101" pitchFamily="2" charset="-122"/>
                <a:ea typeface="华文行楷" panose="02010800040101010101" pitchFamily="2" charset="-122"/>
              </a:rPr>
              <a:t>解</a:t>
            </a:r>
            <a:endParaRPr altLang="zh-CN" dirty="0" sz="2400" lang="en-US" smtClean="0">
              <a:latin typeface="仿宋" panose="02010609060101010101" pitchFamily="49" charset="-122"/>
              <a:ea typeface="仿宋" panose="02010609060101010101" pitchFamily="49" charset="-122"/>
            </a:endParaRPr>
          </a:p>
          <a:p>
            <a:pPr indent="457200"/>
            <a:r>
              <a:rPr altLang="zh-CN" dirty="0" sz="2000" lang="zh-CN" smtClean="0">
                <a:latin typeface="仿宋" panose="02010609060101010101" pitchFamily="49" charset="-122"/>
                <a:ea typeface="仿宋" panose="02010609060101010101" pitchFamily="49" charset="-122"/>
              </a:rPr>
              <a:t>如</a:t>
            </a:r>
            <a:r>
              <a:rPr altLang="zh-CN" dirty="0" sz="2000" lang="zh-CN">
                <a:latin typeface="仿宋" panose="02010609060101010101" pitchFamily="49" charset="-122"/>
                <a:ea typeface="仿宋" panose="02010609060101010101" pitchFamily="49" charset="-122"/>
              </a:rPr>
              <a:t>在环境知识</a:t>
            </a:r>
            <a:r>
              <a:rPr altLang="zh-CN" dirty="0" sz="2000" lang="zh-CN" smtClean="0">
                <a:latin typeface="仿宋" panose="02010609060101010101" pitchFamily="49" charset="-122"/>
                <a:ea typeface="仿宋" panose="02010609060101010101" pitchFamily="49" charset="-122"/>
              </a:rPr>
              <a:t>板块</a:t>
            </a:r>
            <a:r>
              <a:rPr altLang="zh-CN" dirty="0" sz="2000" lang="zh-CN">
                <a:latin typeface="仿宋" panose="02010609060101010101" pitchFamily="49" charset="-122"/>
                <a:ea typeface="仿宋" panose="02010609060101010101" pitchFamily="49" charset="-122"/>
              </a:rPr>
              <a:t>中，受访者对一些基础的环保问题，诸如废电池对人体有害和塑料包装等都是白色无污染物等，受访者的认识都比较清楚，而对于含磷洗衣粉是否会造成水污染等相对专业的问题，受访者在选择上出现了困难。究其原因，是因为</a:t>
            </a:r>
            <a:r>
              <a:rPr altLang="zh-CN" b="1" dirty="0" sz="2000" lang="zh-CN">
                <a:latin typeface="仿宋" panose="02010609060101010101" pitchFamily="49" charset="-122"/>
                <a:ea typeface="仿宋" panose="02010609060101010101" pitchFamily="49" charset="-122"/>
              </a:rPr>
              <a:t>基础的环保知识了解的途径较多</a:t>
            </a:r>
            <a:r>
              <a:rPr altLang="zh-CN" dirty="0" sz="2000" lang="zh-CN">
                <a:latin typeface="仿宋" panose="02010609060101010101" pitchFamily="49" charset="-122"/>
                <a:ea typeface="仿宋" panose="02010609060101010101" pitchFamily="49" charset="-122"/>
              </a:rPr>
              <a:t>，在日常宣传中前者多有涉及，而后者的</a:t>
            </a:r>
            <a:r>
              <a:rPr altLang="zh-CN" b="1" dirty="0" sz="2000" lang="zh-CN">
                <a:latin typeface="仿宋" panose="02010609060101010101" pitchFamily="49" charset="-122"/>
                <a:ea typeface="仿宋" panose="02010609060101010101" pitchFamily="49" charset="-122"/>
              </a:rPr>
              <a:t>专业性较强，居民所获得的知识有限，</a:t>
            </a:r>
            <a:r>
              <a:rPr altLang="zh-CN" dirty="0" sz="2000" lang="zh-CN">
                <a:latin typeface="仿宋" panose="02010609060101010101" pitchFamily="49" charset="-122"/>
                <a:ea typeface="仿宋" panose="02010609060101010101" pitchFamily="49" charset="-122"/>
              </a:rPr>
              <a:t>会在选择上出现一定的疑惑和困难。</a:t>
            </a:r>
            <a:endParaRPr altLang="en-US" dirty="0" sz="2000" lang="zh-CN">
              <a:solidFill>
                <a:prstClr val="black"/>
              </a:solidFill>
              <a:latin typeface="仿宋" panose="02010609060101010101" pitchFamily="49" charset="-122"/>
              <a:ea typeface="仿宋" panose="02010609060101010101" pitchFamily="49" charset="-122"/>
            </a:endParaRPr>
          </a:p>
        </p:txBody>
      </p:sp>
      <p:graphicFrame>
        <p:nvGraphicFramePr>
          <p:cNvPr id="4194307" name="图表 11"/>
          <p:cNvGraphicFramePr>
            <a:graphicFrameLocks/>
          </p:cNvGraphicFramePr>
          <p:nvPr/>
        </p:nvGraphicFramePr>
        <p:xfrm>
          <a:off x="2605166" y="3454018"/>
          <a:ext cx="4392488" cy="2558534"/>
        </p:xfrm>
        <a:graphic>
          <a:graphicData uri="http://schemas.openxmlformats.org/drawingml/2006/chart">
            <c:chart xmlns:c="http://schemas.openxmlformats.org/drawingml/2006/chart" xmlns:r="http://schemas.openxmlformats.org/officeDocument/2006/relationships" r:id="rId1"/>
          </a:graphicData>
        </a:graphic>
      </p:graphicFrame>
      <p:sp>
        <p:nvSpPr>
          <p:cNvPr id="1048611" name="TextBox 13"/>
          <p:cNvSpPr txBox="1"/>
          <p:nvPr/>
        </p:nvSpPr>
        <p:spPr>
          <a:xfrm>
            <a:off x="2703185" y="6011890"/>
            <a:ext cx="3312368" cy="369332"/>
          </a:xfrm>
          <a:prstGeom prst="rect"/>
          <a:noFill/>
        </p:spPr>
        <p:txBody>
          <a:bodyPr rtlCol="0" wrap="square">
            <a:spAutoFit/>
          </a:bodyPr>
          <a:p>
            <a:r>
              <a:rPr altLang="zh-CN" dirty="0" lang="zh-CN">
                <a:latin typeface="仿宋" panose="02010609060101010101" pitchFamily="49" charset="-122"/>
                <a:ea typeface="仿宋" panose="02010609060101010101" pitchFamily="49" charset="-122"/>
              </a:rPr>
              <a:t>含磷洗衣粉是否会造成水污染</a:t>
            </a:r>
            <a:endParaRPr altLang="en-US" dirty="0" lang="zh-CN"/>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grpSp>
        <p:nvGrpSpPr>
          <p:cNvPr id="45" name="组合 1"/>
          <p:cNvGrpSpPr/>
          <p:nvPr/>
        </p:nvGrpSpPr>
        <p:grpSpPr>
          <a:xfrm>
            <a:off x="289421" y="632459"/>
            <a:ext cx="4498603" cy="852325"/>
            <a:chOff x="385892" y="632459"/>
            <a:chExt cx="3972863" cy="989600"/>
          </a:xfrm>
        </p:grpSpPr>
        <p:sp>
          <p:nvSpPr>
            <p:cNvPr id="1048612" name="TextBox 2"/>
            <p:cNvSpPr txBox="1"/>
            <p:nvPr/>
          </p:nvSpPr>
          <p:spPr>
            <a:xfrm>
              <a:off x="1054105" y="667952"/>
              <a:ext cx="3304650" cy="954107"/>
            </a:xfrm>
            <a:prstGeom prst="rect"/>
            <a:noFill/>
          </p:spPr>
          <p:txBody>
            <a:bodyPr rtlCol="0" wrap="square">
              <a:spAutoFit/>
            </a:bodyPr>
            <a:p>
              <a:r>
                <a:rPr altLang="en-US" dirty="0" sz="2800" lang="zh-CN">
                  <a:solidFill>
                    <a:prstClr val="black"/>
                  </a:solidFill>
                  <a:latin typeface="华文行楷" panose="02010800040101010101" pitchFamily="2" charset="-122"/>
                  <a:ea typeface="华文行楷" panose="02010800040101010101" pitchFamily="2" charset="-122"/>
                </a:rPr>
                <a:t>村民环保意识情况分析</a:t>
              </a:r>
              <a:endParaRPr altLang="zh-CN" dirty="0" sz="2800" lang="en-US">
                <a:solidFill>
                  <a:prstClr val="black"/>
                </a:solidFill>
                <a:latin typeface="华文行楷" panose="02010800040101010101" pitchFamily="2" charset="-122"/>
                <a:ea typeface="华文行楷" panose="02010800040101010101" pitchFamily="2" charset="-122"/>
              </a:endParaRPr>
            </a:p>
          </p:txBody>
        </p:sp>
        <p:pic>
          <p:nvPicPr>
            <p:cNvPr id="2097158" name="图片 3"/>
            <p:cNvPicPr>
              <a:picLocks noChangeAspect="1"/>
            </p:cNvPicPr>
            <p:nvPr/>
          </p:nvPicPr>
          <p:blipFill>
            <a:blip xmlns:r="http://schemas.openxmlformats.org/officeDocument/2006/relationships" r:embed="rId2" cstate="print">
              <a:grayscl/>
            </a:blip>
            <a:stretch>
              <a:fillRect/>
            </a:stretch>
          </p:blipFill>
          <p:spPr>
            <a:xfrm>
              <a:off x="385892" y="632459"/>
              <a:ext cx="638229" cy="583980"/>
            </a:xfrm>
            <a:prstGeom prst="rect"/>
          </p:spPr>
        </p:pic>
      </p:grpSp>
      <p:sp>
        <p:nvSpPr>
          <p:cNvPr id="1048613" name="TextBox 4"/>
          <p:cNvSpPr txBox="1"/>
          <p:nvPr/>
        </p:nvSpPr>
        <p:spPr>
          <a:xfrm>
            <a:off x="867410" y="1241425"/>
            <a:ext cx="7508240" cy="2306955"/>
          </a:xfrm>
          <a:prstGeom prst="rect"/>
          <a:noFill/>
        </p:spPr>
        <p:txBody>
          <a:bodyPr rtlCol="0" wrap="square">
            <a:spAutoFit/>
          </a:bodyPr>
          <a:p>
            <a:r>
              <a:rPr altLang="zh-CN" dirty="0" sz="2400" lang="en-US">
                <a:solidFill>
                  <a:prstClr val="black"/>
                </a:solidFill>
                <a:latin typeface="华文行楷" panose="02010800040101010101" pitchFamily="2" charset="-122"/>
                <a:ea typeface="华文行楷" panose="02010800040101010101" pitchFamily="2" charset="-122"/>
              </a:rPr>
              <a:t>2.</a:t>
            </a:r>
            <a:r>
              <a:rPr altLang="zh-CN" dirty="0" sz="2400" lang="zh-CN">
                <a:solidFill>
                  <a:prstClr val="black"/>
                </a:solidFill>
                <a:latin typeface="华文行楷" panose="02010800040101010101" pitchFamily="2" charset="-122"/>
                <a:ea typeface="华文行楷" panose="02010800040101010101" pitchFamily="2" charset="-122"/>
              </a:rPr>
              <a:t>生活方式的改</a:t>
            </a:r>
            <a:r>
              <a:rPr altLang="zh-CN" dirty="0" sz="2400" lang="zh-CN" smtClean="0">
                <a:solidFill>
                  <a:prstClr val="black"/>
                </a:solidFill>
                <a:latin typeface="华文行楷" panose="02010800040101010101" pitchFamily="2" charset="-122"/>
                <a:ea typeface="华文行楷" panose="02010800040101010101" pitchFamily="2" charset="-122"/>
              </a:rPr>
              <a:t>变</a:t>
            </a:r>
            <a:endParaRPr altLang="zh-CN" dirty="0" sz="2000" lang="en-US" smtClean="0">
              <a:latin typeface="仿宋" panose="02010609060101010101" pitchFamily="49" charset="-122"/>
              <a:ea typeface="仿宋" panose="02010609060101010101" pitchFamily="49" charset="-122"/>
            </a:endParaRPr>
          </a:p>
          <a:p>
            <a:pPr indent="457200"/>
            <a:r>
              <a:rPr altLang="zh-CN" dirty="0" sz="2000" lang="zh-CN" smtClean="0">
                <a:latin typeface="仿宋" panose="02010609060101010101" pitchFamily="49" charset="-122"/>
                <a:ea typeface="仿宋" panose="02010609060101010101" pitchFamily="49" charset="-122"/>
              </a:rPr>
              <a:t>在</a:t>
            </a:r>
            <a:r>
              <a:rPr altLang="zh-CN" dirty="0" sz="2000" lang="zh-CN">
                <a:latin typeface="仿宋" panose="02010609060101010101" pitchFamily="49" charset="-122"/>
                <a:ea typeface="仿宋" panose="02010609060101010101" pitchFamily="49" charset="-122"/>
              </a:rPr>
              <a:t>环境行为中有这样一个问题：您家用什么（煤炭</a:t>
            </a:r>
            <a:r>
              <a:rPr altLang="zh-CN" dirty="0" sz="2000" lang="en-US">
                <a:latin typeface="仿宋" panose="02010609060101010101" pitchFamily="49" charset="-122"/>
                <a:ea typeface="仿宋" panose="02010609060101010101" pitchFamily="49" charset="-122"/>
              </a:rPr>
              <a:t>/</a:t>
            </a:r>
            <a:r>
              <a:rPr altLang="zh-CN" dirty="0" sz="2000" lang="zh-CN">
                <a:latin typeface="仿宋" panose="02010609060101010101" pitchFamily="49" charset="-122"/>
                <a:ea typeface="仿宋" panose="02010609060101010101" pitchFamily="49" charset="-122"/>
              </a:rPr>
              <a:t>沼气</a:t>
            </a:r>
            <a:r>
              <a:rPr altLang="zh-CN" dirty="0" sz="2000" lang="en-US">
                <a:latin typeface="仿宋" panose="02010609060101010101" pitchFamily="49" charset="-122"/>
                <a:ea typeface="仿宋" panose="02010609060101010101" pitchFamily="49" charset="-122"/>
              </a:rPr>
              <a:t>/</a:t>
            </a:r>
            <a:r>
              <a:rPr altLang="zh-CN" dirty="0" sz="2000" lang="zh-CN">
                <a:latin typeface="仿宋" panose="02010609060101010101" pitchFamily="49" charset="-122"/>
                <a:ea typeface="仿宋" panose="02010609060101010101" pitchFamily="49" charset="-122"/>
              </a:rPr>
              <a:t>木柴</a:t>
            </a:r>
            <a:r>
              <a:rPr altLang="zh-CN" dirty="0" sz="2000" lang="en-US">
                <a:latin typeface="仿宋" panose="02010609060101010101" pitchFamily="49" charset="-122"/>
                <a:ea typeface="仿宋" panose="02010609060101010101" pitchFamily="49" charset="-122"/>
              </a:rPr>
              <a:t>……</a:t>
            </a:r>
            <a:r>
              <a:rPr altLang="zh-CN" dirty="0" sz="2000" lang="zh-CN">
                <a:latin typeface="仿宋" panose="02010609060101010101" pitchFamily="49" charset="-122"/>
                <a:ea typeface="仿宋" panose="02010609060101010101" pitchFamily="49" charset="-122"/>
              </a:rPr>
              <a:t>）来做饭？在调查中，我们得知农户大多会使用电煤结合而不再是以前完全依赖煤炭。这体现的正是由于</a:t>
            </a:r>
            <a:r>
              <a:rPr altLang="zh-CN" b="1" dirty="0" sz="2000" lang="zh-CN">
                <a:latin typeface="仿宋" panose="02010609060101010101" pitchFamily="49" charset="-122"/>
                <a:ea typeface="仿宋" panose="02010609060101010101" pitchFamily="49" charset="-122"/>
              </a:rPr>
              <a:t>生活方式以及科学水平进步</a:t>
            </a:r>
            <a:r>
              <a:rPr altLang="zh-CN" dirty="0" sz="2000" lang="zh-CN">
                <a:latin typeface="仿宋" panose="02010609060101010101" pitchFamily="49" charset="-122"/>
                <a:ea typeface="仿宋" panose="02010609060101010101" pitchFamily="49" charset="-122"/>
              </a:rPr>
              <a:t>，客观上促进了环保，换言之，因为电力的使用较煤炭更加便利，且更加环保，农户会很乐意使用电力，从而减少了煤炭的使用和污染气体的排放。</a:t>
            </a:r>
            <a:endParaRPr altLang="en-US" dirty="0" sz="2000" lang="zh-CN">
              <a:solidFill>
                <a:prstClr val="black"/>
              </a:solidFill>
              <a:latin typeface="仿宋" panose="02010609060101010101" pitchFamily="49" charset="-122"/>
              <a:ea typeface="仿宋" panose="02010609060101010101" pitchFamily="49" charset="-122"/>
            </a:endParaRPr>
          </a:p>
        </p:txBody>
      </p:sp>
      <p:graphicFrame>
        <p:nvGraphicFramePr>
          <p:cNvPr id="4194308" name="图表 6"/>
          <p:cNvGraphicFramePr>
            <a:graphicFrameLocks/>
          </p:cNvGraphicFramePr>
          <p:nvPr/>
        </p:nvGraphicFramePr>
        <p:xfrm>
          <a:off x="929005" y="3548380"/>
          <a:ext cx="7385685" cy="274320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transition/>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grpSp>
        <p:nvGrpSpPr>
          <p:cNvPr id="47" name="组合 1"/>
          <p:cNvGrpSpPr/>
          <p:nvPr/>
        </p:nvGrpSpPr>
        <p:grpSpPr>
          <a:xfrm>
            <a:off x="289421" y="632459"/>
            <a:ext cx="4498603" cy="852325"/>
            <a:chOff x="385892" y="632459"/>
            <a:chExt cx="3972863" cy="989600"/>
          </a:xfrm>
        </p:grpSpPr>
        <p:sp>
          <p:nvSpPr>
            <p:cNvPr id="1048614" name="TextBox 2"/>
            <p:cNvSpPr txBox="1"/>
            <p:nvPr/>
          </p:nvSpPr>
          <p:spPr>
            <a:xfrm>
              <a:off x="1054105" y="667952"/>
              <a:ext cx="3304650" cy="954107"/>
            </a:xfrm>
            <a:prstGeom prst="rect"/>
            <a:noFill/>
          </p:spPr>
          <p:txBody>
            <a:bodyPr rtlCol="0" wrap="square">
              <a:spAutoFit/>
            </a:bodyPr>
            <a:p>
              <a:r>
                <a:rPr altLang="en-US" dirty="0" sz="2800" lang="zh-CN">
                  <a:solidFill>
                    <a:prstClr val="black"/>
                  </a:solidFill>
                  <a:latin typeface="华文行楷" panose="02010800040101010101" pitchFamily="2" charset="-122"/>
                  <a:ea typeface="华文行楷" panose="02010800040101010101" pitchFamily="2" charset="-122"/>
                </a:rPr>
                <a:t>村民环保意识情况分析</a:t>
              </a:r>
              <a:endParaRPr altLang="zh-CN" dirty="0" sz="2800" lang="en-US">
                <a:solidFill>
                  <a:prstClr val="black"/>
                </a:solidFill>
                <a:latin typeface="华文行楷" panose="02010800040101010101" pitchFamily="2" charset="-122"/>
                <a:ea typeface="华文行楷" panose="02010800040101010101" pitchFamily="2" charset="-122"/>
              </a:endParaRPr>
            </a:p>
          </p:txBody>
        </p:sp>
        <p:pic>
          <p:nvPicPr>
            <p:cNvPr id="2097159" name="图片 3"/>
            <p:cNvPicPr>
              <a:picLocks noChangeAspect="1"/>
            </p:cNvPicPr>
            <p:nvPr/>
          </p:nvPicPr>
          <p:blipFill>
            <a:blip xmlns:r="http://schemas.openxmlformats.org/officeDocument/2006/relationships" r:embed="rId1" cstate="print">
              <a:grayscl/>
            </a:blip>
            <a:stretch>
              <a:fillRect/>
            </a:stretch>
          </p:blipFill>
          <p:spPr>
            <a:xfrm>
              <a:off x="385892" y="632459"/>
              <a:ext cx="638229" cy="583980"/>
            </a:xfrm>
            <a:prstGeom prst="rect"/>
          </p:spPr>
        </p:pic>
      </p:grpSp>
      <p:sp>
        <p:nvSpPr>
          <p:cNvPr id="1048615" name="矩形 4"/>
          <p:cNvSpPr/>
          <p:nvPr/>
        </p:nvSpPr>
        <p:spPr>
          <a:xfrm>
            <a:off x="1212215" y="1484630"/>
            <a:ext cx="6647180" cy="3046095"/>
          </a:xfrm>
          <a:prstGeom prst="rect"/>
        </p:spPr>
        <p:txBody>
          <a:bodyPr wrap="square">
            <a:spAutoFit/>
          </a:bodyPr>
          <a:p>
            <a:r>
              <a:rPr altLang="zh-CN" dirty="0" sz="2400" lang="en-US" smtClean="0">
                <a:solidFill>
                  <a:prstClr val="black"/>
                </a:solidFill>
                <a:latin typeface="华文行楷" panose="02010800040101010101" pitchFamily="2" charset="-122"/>
                <a:ea typeface="华文行楷" panose="02010800040101010101" pitchFamily="2" charset="-122"/>
              </a:rPr>
              <a:t>3</a:t>
            </a:r>
            <a:r>
              <a:rPr altLang="zh-CN" dirty="0" sz="2400" lang="en-US">
                <a:solidFill>
                  <a:prstClr val="black"/>
                </a:solidFill>
                <a:latin typeface="华文行楷" panose="02010800040101010101" pitchFamily="2" charset="-122"/>
                <a:ea typeface="华文行楷" panose="02010800040101010101" pitchFamily="2" charset="-122"/>
              </a:rPr>
              <a:t>.</a:t>
            </a:r>
            <a:r>
              <a:rPr altLang="zh-CN" dirty="0" sz="2400" lang="zh-CN" smtClean="0">
                <a:solidFill>
                  <a:prstClr val="black"/>
                </a:solidFill>
                <a:latin typeface="华文行楷" panose="02010800040101010101" pitchFamily="2" charset="-122"/>
                <a:ea typeface="华文行楷" panose="02010800040101010101" pitchFamily="2" charset="-122"/>
              </a:rPr>
              <a:t>政</a:t>
            </a:r>
            <a:r>
              <a:rPr altLang="zh-CN" dirty="0" sz="2400" lang="zh-CN">
                <a:solidFill>
                  <a:prstClr val="black"/>
                </a:solidFill>
                <a:latin typeface="华文行楷" panose="02010800040101010101" pitchFamily="2" charset="-122"/>
                <a:ea typeface="华文行楷" panose="02010800040101010101" pitchFamily="2" charset="-122"/>
              </a:rPr>
              <a:t>策宣传</a:t>
            </a:r>
            <a:endParaRPr altLang="zh-CN" dirty="0" sz="2400" lang="en-US" smtClean="0">
              <a:latin typeface="仿宋" panose="02010609060101010101" pitchFamily="49" charset="-122"/>
              <a:ea typeface="仿宋" panose="02010609060101010101" pitchFamily="49" charset="-122"/>
            </a:endParaRPr>
          </a:p>
          <a:p>
            <a:pPr indent="457200"/>
            <a:r>
              <a:rPr altLang="zh-CN" dirty="0" sz="2400" lang="zh-CN" smtClean="0">
                <a:latin typeface="华文宋体" panose="02010600040101010101" charset="-122"/>
                <a:ea typeface="华文宋体" panose="02010600040101010101" charset="-122"/>
              </a:rPr>
              <a:t>  </a:t>
            </a:r>
            <a:r>
              <a:rPr altLang="zh-CN" dirty="0" sz="2400" lang="zh-CN" smtClean="0">
                <a:latin typeface="仿宋" panose="02010609060101010101" pitchFamily="49" charset="-122"/>
                <a:ea typeface="仿宋" panose="02010609060101010101" pitchFamily="49" charset="-122"/>
              </a:rPr>
              <a:t>受</a:t>
            </a:r>
            <a:r>
              <a:rPr altLang="zh-CN" dirty="0" sz="2400" lang="zh-CN">
                <a:latin typeface="仿宋" panose="02010609060101010101" pitchFamily="49" charset="-122"/>
                <a:ea typeface="仿宋" panose="02010609060101010101" pitchFamily="49" charset="-122"/>
              </a:rPr>
              <a:t>访者大部分环境意识的增强，环境知识的增加都有赖于</a:t>
            </a:r>
            <a:r>
              <a:rPr altLang="zh-CN" b="1" dirty="0" sz="2400" lang="zh-CN">
                <a:latin typeface="仿宋" panose="02010609060101010101" pitchFamily="49" charset="-122"/>
                <a:ea typeface="仿宋" panose="02010609060101010101" pitchFamily="49" charset="-122"/>
              </a:rPr>
              <a:t>强有力的政策宣传，</a:t>
            </a:r>
            <a:r>
              <a:rPr altLang="zh-CN" dirty="0" sz="2400" lang="zh-CN">
                <a:latin typeface="仿宋" panose="02010609060101010101" pitchFamily="49" charset="-122"/>
                <a:ea typeface="仿宋" panose="02010609060101010101" pitchFamily="49" charset="-122"/>
              </a:rPr>
              <a:t>另外，出于对政府的信任，政策宣传还使他们迅速相信宣传的这些是正确的并增加执行政策、响应号召的力度。如</a:t>
            </a:r>
            <a:r>
              <a:rPr altLang="zh-CN" b="1" dirty="0" sz="2400" lang="zh-CN">
                <a:latin typeface="仿宋" panose="02010609060101010101" pitchFamily="49" charset="-122"/>
                <a:ea typeface="仿宋" panose="02010609060101010101" pitchFamily="49" charset="-122"/>
              </a:rPr>
              <a:t>植树造林、节约用水、保护环境</a:t>
            </a:r>
            <a:r>
              <a:rPr altLang="zh-CN" dirty="0" sz="2400" lang="zh-CN">
                <a:latin typeface="仿宋" panose="02010609060101010101" pitchFamily="49" charset="-122"/>
                <a:ea typeface="仿宋" panose="02010609060101010101" pitchFamily="49" charset="-122"/>
              </a:rPr>
              <a:t>的重要性</a:t>
            </a:r>
            <a:r>
              <a:rPr altLang="zh-CN" b="1" dirty="0" sz="2400" lang="zh-CN">
                <a:latin typeface="仿宋" panose="02010609060101010101" pitchFamily="49" charset="-122"/>
                <a:ea typeface="仿宋" panose="02010609060101010101" pitchFamily="49" charset="-122"/>
              </a:rPr>
              <a:t>，</a:t>
            </a:r>
            <a:r>
              <a:rPr altLang="zh-CN" dirty="0" sz="2400" lang="zh-CN">
                <a:latin typeface="仿宋" panose="02010609060101010101" pitchFamily="49" charset="-122"/>
                <a:ea typeface="仿宋" panose="02010609060101010101" pitchFamily="49" charset="-122"/>
              </a:rPr>
              <a:t>这些都是在政策宣传后他们开始做到或更加认真做到的。</a:t>
            </a:r>
            <a:endParaRPr altLang="zh-CN" dirty="0" sz="2400" lang="zh-CN">
              <a:latin typeface="仿宋" panose="02010609060101010101" pitchFamily="49" charset="-122"/>
              <a:ea typeface="仿宋" panose="02010609060101010101" pitchFamily="49" charset="-122"/>
            </a:endParaRPr>
          </a:p>
        </p:txBody>
      </p:sp>
      <p:pic>
        <p:nvPicPr>
          <p:cNvPr id="2097160" name="图片 5" descr="A000220150321B54PPIC"/>
          <p:cNvPicPr>
            <a:picLocks noChangeAspect="1"/>
          </p:cNvPicPr>
          <p:nvPr/>
        </p:nvPicPr>
        <p:blipFill>
          <a:blip xmlns:r="http://schemas.openxmlformats.org/officeDocument/2006/relationships" r:embed="rId2" cstate="print"/>
          <a:stretch>
            <a:fillRect/>
          </a:stretch>
        </p:blipFill>
        <p:spPr>
          <a:xfrm>
            <a:off x="2509520" y="5518150"/>
            <a:ext cx="878205" cy="856615"/>
          </a:xfrm>
          <a:prstGeom prst="rect"/>
        </p:spPr>
      </p:pic>
      <p:pic>
        <p:nvPicPr>
          <p:cNvPr id="2097161" name="图片 6" descr="A000220150321B54PPIC"/>
          <p:cNvPicPr>
            <a:picLocks noChangeAspect="1"/>
          </p:cNvPicPr>
          <p:nvPr/>
        </p:nvPicPr>
        <p:blipFill>
          <a:blip xmlns:r="http://schemas.openxmlformats.org/officeDocument/2006/relationships" r:embed="rId2" cstate="print"/>
          <a:stretch>
            <a:fillRect/>
          </a:stretch>
        </p:blipFill>
        <p:spPr>
          <a:xfrm>
            <a:off x="3558540" y="5518150"/>
            <a:ext cx="878205" cy="856615"/>
          </a:xfrm>
          <a:prstGeom prst="rect"/>
        </p:spPr>
      </p:pic>
      <p:pic>
        <p:nvPicPr>
          <p:cNvPr id="2097162" name="图片 7" descr="A000220150321B54PPIC"/>
          <p:cNvPicPr>
            <a:picLocks noChangeAspect="1"/>
          </p:cNvPicPr>
          <p:nvPr/>
        </p:nvPicPr>
        <p:blipFill>
          <a:blip xmlns:r="http://schemas.openxmlformats.org/officeDocument/2006/relationships" r:embed="rId2" cstate="print"/>
          <a:stretch>
            <a:fillRect/>
          </a:stretch>
        </p:blipFill>
        <p:spPr>
          <a:xfrm>
            <a:off x="4521835" y="5518150"/>
            <a:ext cx="878205" cy="856615"/>
          </a:xfrm>
          <a:prstGeom prst="rect"/>
        </p:spPr>
      </p:pic>
      <p:pic>
        <p:nvPicPr>
          <p:cNvPr id="2097163" name="图片 8" descr="A000220150321B54PPIC"/>
          <p:cNvPicPr>
            <a:picLocks noChangeAspect="1"/>
          </p:cNvPicPr>
          <p:nvPr/>
        </p:nvPicPr>
        <p:blipFill>
          <a:blip xmlns:r="http://schemas.openxmlformats.org/officeDocument/2006/relationships" r:embed="rId2" cstate="print"/>
          <a:stretch>
            <a:fillRect/>
          </a:stretch>
        </p:blipFill>
        <p:spPr>
          <a:xfrm>
            <a:off x="5495925" y="5518150"/>
            <a:ext cx="878205" cy="856615"/>
          </a:xfrm>
          <a:prstGeom prst="rect"/>
        </p:spPr>
      </p:pic>
      <p:pic>
        <p:nvPicPr>
          <p:cNvPr id="2097164" name="图片 9" descr="A000220150321B54PPIC"/>
          <p:cNvPicPr>
            <a:picLocks noChangeAspect="1"/>
          </p:cNvPicPr>
          <p:nvPr/>
        </p:nvPicPr>
        <p:blipFill>
          <a:blip xmlns:r="http://schemas.openxmlformats.org/officeDocument/2006/relationships" r:embed="rId2" cstate="print"/>
          <a:stretch>
            <a:fillRect/>
          </a:stretch>
        </p:blipFill>
        <p:spPr>
          <a:xfrm>
            <a:off x="6515735" y="5518150"/>
            <a:ext cx="878205" cy="856615"/>
          </a:xfrm>
          <a:prstGeom prst="rect"/>
        </p:spPr>
      </p:pic>
      <p:pic>
        <p:nvPicPr>
          <p:cNvPr id="2097165" name="图片 10" descr="A000220150321B54PPIC"/>
          <p:cNvPicPr>
            <a:picLocks noChangeAspect="1"/>
          </p:cNvPicPr>
          <p:nvPr/>
        </p:nvPicPr>
        <p:blipFill>
          <a:blip xmlns:r="http://schemas.openxmlformats.org/officeDocument/2006/relationships" r:embed="rId2" cstate="print"/>
          <a:stretch>
            <a:fillRect/>
          </a:stretch>
        </p:blipFill>
        <p:spPr>
          <a:xfrm>
            <a:off x="628015" y="5518150"/>
            <a:ext cx="878205" cy="856615"/>
          </a:xfrm>
          <a:prstGeom prst="rect"/>
        </p:spPr>
      </p:pic>
      <p:pic>
        <p:nvPicPr>
          <p:cNvPr id="2097166" name="图片 11" descr="A000220150321B54PPIC"/>
          <p:cNvPicPr>
            <a:picLocks noChangeAspect="1"/>
          </p:cNvPicPr>
          <p:nvPr/>
        </p:nvPicPr>
        <p:blipFill>
          <a:blip xmlns:r="http://schemas.openxmlformats.org/officeDocument/2006/relationships" r:embed="rId2" cstate="print"/>
          <a:stretch>
            <a:fillRect/>
          </a:stretch>
        </p:blipFill>
        <p:spPr>
          <a:xfrm>
            <a:off x="1631315" y="5518150"/>
            <a:ext cx="878205" cy="856615"/>
          </a:xfrm>
          <a:prstGeom prst="rect"/>
        </p:spPr>
      </p:pic>
      <p:pic>
        <p:nvPicPr>
          <p:cNvPr id="2097167" name="图片 12" descr="A000220150321B54PPIC"/>
          <p:cNvPicPr>
            <a:picLocks noChangeAspect="1"/>
          </p:cNvPicPr>
          <p:nvPr/>
        </p:nvPicPr>
        <p:blipFill>
          <a:blip xmlns:r="http://schemas.openxmlformats.org/officeDocument/2006/relationships" r:embed="rId2" cstate="print"/>
          <a:stretch>
            <a:fillRect/>
          </a:stretch>
        </p:blipFill>
        <p:spPr>
          <a:xfrm>
            <a:off x="7535545" y="5518150"/>
            <a:ext cx="878205" cy="856615"/>
          </a:xfrm>
          <a:prstGeom prst="rect"/>
        </p:spPr>
      </p:pic>
    </p:spTree>
  </p:cSld>
  <p:clrMapOvr>
    <a:masterClrMapping/>
  </p:clrMapOvr>
  <p:transition/>
  <p:timing/>
</p:sld>
</file>

<file path=ppt/theme/theme1.xml><?xml version="1.0" encoding="utf-8"?>
<a:theme xmlns:a="http://schemas.openxmlformats.org/drawingml/2006/main" name="Office 主题​​">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灰度">
      <a:dk1>
        <a:sysClr lastClr="000000" val="windowText"/>
      </a:dk1>
      <a:lt1>
        <a:sysClr lastClr="FFFFFF" val="window"/>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3.xml><?xml version="1.0" encoding="utf-8"?>
<a:theme xmlns:a="http://schemas.openxmlformats.org/drawingml/2006/main" name="Office 主题​​">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WPS 演示</Application>
  <ScaleCrop>0</ScaleCrop>
  <Company>Microsoft</Company>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演示文稿</dc:title>
  <dc:creator>PC</dc:creator>
  <cp:lastModifiedBy>Administrator</cp:lastModifiedBy>
  <dcterms:created xsi:type="dcterms:W3CDTF">2018-10-08T16:39:00Z</dcterms:created>
  <dcterms:modified xsi:type="dcterms:W3CDTF">2018-10-31T05:00:16Z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2052-10.1.0.7566</vt:lpwstr>
  </property>
  <property fmtid="{D5CDD505-2E9C-101B-9397-08002B2CF9AE}" pid="3" name="KSORubyTemplateID">
    <vt:lpwstr>8</vt:lpwstr>
  </property>
</Properties>
</file>